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23871238" cy="11214100"/>
  <p:notesSz cx="6858000" cy="9144000"/>
  <p:defaultTextStyle>
    <a:defPPr>
      <a:defRPr lang="en-US"/>
    </a:defPPr>
    <a:lvl1pPr algn="l" defTabSz="2004060" rtl="0" fontAlgn="base">
      <a:spcBef>
        <a:spcPct val="0"/>
      </a:spcBef>
      <a:spcAft>
        <a:spcPct val="0"/>
      </a:spcAft>
      <a:defRPr sz="3936" kern="1200">
        <a:solidFill>
          <a:schemeClr val="tx1"/>
        </a:solidFill>
        <a:latin typeface="Calibri" panose="020F0502020204030204" pitchFamily="34" charset="0"/>
        <a:ea typeface="MS PGothic" panose="020B0600070205080204" pitchFamily="34" charset="-128"/>
        <a:cs typeface="+mn-cs"/>
      </a:defRPr>
    </a:lvl1pPr>
    <a:lvl2pPr marL="1002030" indent="-782574" algn="l" defTabSz="2004060" rtl="0" fontAlgn="base">
      <a:spcBef>
        <a:spcPct val="0"/>
      </a:spcBef>
      <a:spcAft>
        <a:spcPct val="0"/>
      </a:spcAft>
      <a:defRPr sz="3936" kern="1200">
        <a:solidFill>
          <a:schemeClr val="tx1"/>
        </a:solidFill>
        <a:latin typeface="Calibri" panose="020F0502020204030204" pitchFamily="34" charset="0"/>
        <a:ea typeface="MS PGothic" panose="020B0600070205080204" pitchFamily="34" charset="-128"/>
        <a:cs typeface="+mn-cs"/>
      </a:defRPr>
    </a:lvl2pPr>
    <a:lvl3pPr marL="2004060" indent="-1565148" algn="l" defTabSz="2004060" rtl="0" fontAlgn="base">
      <a:spcBef>
        <a:spcPct val="0"/>
      </a:spcBef>
      <a:spcAft>
        <a:spcPct val="0"/>
      </a:spcAft>
      <a:defRPr sz="3936" kern="1200">
        <a:solidFill>
          <a:schemeClr val="tx1"/>
        </a:solidFill>
        <a:latin typeface="Calibri" panose="020F0502020204030204" pitchFamily="34" charset="0"/>
        <a:ea typeface="MS PGothic" panose="020B0600070205080204" pitchFamily="34" charset="-128"/>
        <a:cs typeface="+mn-cs"/>
      </a:defRPr>
    </a:lvl3pPr>
    <a:lvl4pPr marL="3006852" indent="-2348484" algn="l" defTabSz="2004060" rtl="0" fontAlgn="base">
      <a:spcBef>
        <a:spcPct val="0"/>
      </a:spcBef>
      <a:spcAft>
        <a:spcPct val="0"/>
      </a:spcAft>
      <a:defRPr sz="3936" kern="1200">
        <a:solidFill>
          <a:schemeClr val="tx1"/>
        </a:solidFill>
        <a:latin typeface="Calibri" panose="020F0502020204030204" pitchFamily="34" charset="0"/>
        <a:ea typeface="MS PGothic" panose="020B0600070205080204" pitchFamily="34" charset="-128"/>
        <a:cs typeface="+mn-cs"/>
      </a:defRPr>
    </a:lvl4pPr>
    <a:lvl5pPr marL="4008882" indent="-3131058" algn="l" defTabSz="2004060" rtl="0" fontAlgn="base">
      <a:spcBef>
        <a:spcPct val="0"/>
      </a:spcBef>
      <a:spcAft>
        <a:spcPct val="0"/>
      </a:spcAft>
      <a:defRPr sz="3936" kern="1200">
        <a:solidFill>
          <a:schemeClr val="tx1"/>
        </a:solidFill>
        <a:latin typeface="Calibri" panose="020F0502020204030204" pitchFamily="34" charset="0"/>
        <a:ea typeface="MS PGothic" panose="020B0600070205080204" pitchFamily="34" charset="-128"/>
        <a:cs typeface="+mn-cs"/>
      </a:defRPr>
    </a:lvl5pPr>
    <a:lvl6pPr marL="1097280" algn="l" defTabSz="438912" rtl="0" eaLnBrk="1" latinLnBrk="0" hangingPunct="1">
      <a:defRPr sz="3936" kern="1200">
        <a:solidFill>
          <a:schemeClr val="tx1"/>
        </a:solidFill>
        <a:latin typeface="Calibri" panose="020F0502020204030204" pitchFamily="34" charset="0"/>
        <a:ea typeface="MS PGothic" panose="020B0600070205080204" pitchFamily="34" charset="-128"/>
        <a:cs typeface="+mn-cs"/>
      </a:defRPr>
    </a:lvl6pPr>
    <a:lvl7pPr marL="1316736" algn="l" defTabSz="438912" rtl="0" eaLnBrk="1" latinLnBrk="0" hangingPunct="1">
      <a:defRPr sz="3936" kern="1200">
        <a:solidFill>
          <a:schemeClr val="tx1"/>
        </a:solidFill>
        <a:latin typeface="Calibri" panose="020F0502020204030204" pitchFamily="34" charset="0"/>
        <a:ea typeface="MS PGothic" panose="020B0600070205080204" pitchFamily="34" charset="-128"/>
        <a:cs typeface="+mn-cs"/>
      </a:defRPr>
    </a:lvl7pPr>
    <a:lvl8pPr marL="1536192" algn="l" defTabSz="438912" rtl="0" eaLnBrk="1" latinLnBrk="0" hangingPunct="1">
      <a:defRPr sz="3936" kern="1200">
        <a:solidFill>
          <a:schemeClr val="tx1"/>
        </a:solidFill>
        <a:latin typeface="Calibri" panose="020F0502020204030204" pitchFamily="34" charset="0"/>
        <a:ea typeface="MS PGothic" panose="020B0600070205080204" pitchFamily="34" charset="-128"/>
        <a:cs typeface="+mn-cs"/>
      </a:defRPr>
    </a:lvl8pPr>
    <a:lvl9pPr marL="1755648" algn="l" defTabSz="438912" rtl="0" eaLnBrk="1" latinLnBrk="0" hangingPunct="1">
      <a:defRPr sz="3936"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xmlns="">
        <p15:guide id="1" orient="horz" pos="3496" userDrawn="1">
          <p15:clr>
            <a:srgbClr val="A4A3A4"/>
          </p15:clr>
        </p15:guide>
        <p15:guide id="2" pos="751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5555"/>
    <a:srgbClr val="F99D2A"/>
    <a:srgbClr val="E7F6FD"/>
    <a:srgbClr val="E3F5FD"/>
    <a:srgbClr val="D8F1FC"/>
    <a:srgbClr val="F0FAFE"/>
    <a:srgbClr val="E9F7FD"/>
    <a:srgbClr val="D4F1FC"/>
    <a:srgbClr val="6FD0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1447" autoAdjust="0"/>
    <p:restoredTop sz="94660"/>
  </p:normalViewPr>
  <p:slideViewPr>
    <p:cSldViewPr>
      <p:cViewPr>
        <p:scale>
          <a:sx n="60" d="100"/>
          <a:sy n="60" d="100"/>
        </p:scale>
        <p:origin x="-29" y="1246"/>
      </p:cViewPr>
      <p:guideLst>
        <p:guide orient="horz" pos="3496"/>
        <p:guide pos="751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790343" y="3483641"/>
            <a:ext cx="20290553" cy="2403763"/>
          </a:xfrm>
        </p:spPr>
        <p:txBody>
          <a:bodyPr/>
          <a:lstStyle/>
          <a:p>
            <a:r>
              <a:rPr lang="en-US"/>
              <a:t>Click to edit Master title style</a:t>
            </a:r>
            <a:endParaRPr lang="en-AU"/>
          </a:p>
        </p:txBody>
      </p:sp>
      <p:sp>
        <p:nvSpPr>
          <p:cNvPr id="3" name="Subtitle 2"/>
          <p:cNvSpPr>
            <a:spLocks noGrp="1"/>
          </p:cNvSpPr>
          <p:nvPr>
            <p:ph type="subTitle" idx="1"/>
          </p:nvPr>
        </p:nvSpPr>
        <p:spPr>
          <a:xfrm>
            <a:off x="3580686" y="6354656"/>
            <a:ext cx="16709867" cy="2865826"/>
          </a:xfrm>
        </p:spPr>
        <p:txBody>
          <a:bodyPr/>
          <a:lstStyle>
            <a:lvl1pPr marL="0" indent="0" algn="ctr">
              <a:buNone/>
              <a:defRPr>
                <a:solidFill>
                  <a:schemeClr val="tx1">
                    <a:tint val="75000"/>
                  </a:schemeClr>
                </a:solidFill>
              </a:defRPr>
            </a:lvl1pPr>
            <a:lvl2pPr marL="546931" indent="0" algn="ctr">
              <a:buNone/>
              <a:defRPr>
                <a:solidFill>
                  <a:schemeClr val="tx1">
                    <a:tint val="75000"/>
                  </a:schemeClr>
                </a:solidFill>
              </a:defRPr>
            </a:lvl2pPr>
            <a:lvl3pPr marL="1093862" indent="0" algn="ctr">
              <a:buNone/>
              <a:defRPr>
                <a:solidFill>
                  <a:schemeClr val="tx1">
                    <a:tint val="75000"/>
                  </a:schemeClr>
                </a:solidFill>
              </a:defRPr>
            </a:lvl3pPr>
            <a:lvl4pPr marL="1640793" indent="0" algn="ctr">
              <a:buNone/>
              <a:defRPr>
                <a:solidFill>
                  <a:schemeClr val="tx1">
                    <a:tint val="75000"/>
                  </a:schemeClr>
                </a:solidFill>
              </a:defRPr>
            </a:lvl4pPr>
            <a:lvl5pPr marL="2187725" indent="0" algn="ctr">
              <a:buNone/>
              <a:defRPr>
                <a:solidFill>
                  <a:schemeClr val="tx1">
                    <a:tint val="75000"/>
                  </a:schemeClr>
                </a:solidFill>
              </a:defRPr>
            </a:lvl5pPr>
            <a:lvl6pPr marL="2734656" indent="0" algn="ctr">
              <a:buNone/>
              <a:defRPr>
                <a:solidFill>
                  <a:schemeClr val="tx1">
                    <a:tint val="75000"/>
                  </a:schemeClr>
                </a:solidFill>
              </a:defRPr>
            </a:lvl6pPr>
            <a:lvl7pPr marL="3281587" indent="0" algn="ctr">
              <a:buNone/>
              <a:defRPr>
                <a:solidFill>
                  <a:schemeClr val="tx1">
                    <a:tint val="75000"/>
                  </a:schemeClr>
                </a:solidFill>
              </a:defRPr>
            </a:lvl7pPr>
            <a:lvl8pPr marL="3828518" indent="0" algn="ctr">
              <a:buNone/>
              <a:defRPr>
                <a:solidFill>
                  <a:schemeClr val="tx1">
                    <a:tint val="75000"/>
                  </a:schemeClr>
                </a:solidFill>
              </a:defRPr>
            </a:lvl8pPr>
            <a:lvl9pPr marL="4375449" indent="0" algn="ctr">
              <a:buNone/>
              <a:defRPr>
                <a:solidFill>
                  <a:schemeClr val="tx1">
                    <a:tint val="75000"/>
                  </a:schemeClr>
                </a:solidFill>
              </a:defRPr>
            </a:lvl9pPr>
          </a:lstStyle>
          <a:p>
            <a:r>
              <a:rPr lang="en-US"/>
              <a:t>Click to edit Master subtitle style</a:t>
            </a:r>
            <a:endParaRPr lang="en-AU"/>
          </a:p>
        </p:txBody>
      </p:sp>
      <p:sp>
        <p:nvSpPr>
          <p:cNvPr id="4" name="Date Placeholder 3"/>
          <p:cNvSpPr>
            <a:spLocks noGrp="1"/>
          </p:cNvSpPr>
          <p:nvPr>
            <p:ph type="dt" sz="half" idx="10"/>
          </p:nvPr>
        </p:nvSpPr>
        <p:spPr/>
        <p:txBody>
          <a:bodyPr/>
          <a:lstStyle>
            <a:lvl1pPr>
              <a:defRPr/>
            </a:lvl1pPr>
          </a:lstStyle>
          <a:p>
            <a:pPr>
              <a:defRPr/>
            </a:pPr>
            <a:fld id="{D5430FB4-EAF2-4565-83CD-97FFF6953C57}" type="datetimeFigureOut">
              <a:rPr lang="en-AU" altLang="zh-TW"/>
              <a:pPr>
                <a:defRPr/>
              </a:pPr>
              <a:t>11/04/2019</a:t>
            </a:fld>
            <a:endParaRPr lang="en-AU" altLang="zh-TW"/>
          </a:p>
        </p:txBody>
      </p:sp>
      <p:sp>
        <p:nvSpPr>
          <p:cNvPr id="5" name="Footer Placeholder 4"/>
          <p:cNvSpPr>
            <a:spLocks noGrp="1"/>
          </p:cNvSpPr>
          <p:nvPr>
            <p:ph type="ftr" sz="quarter" idx="11"/>
          </p:nvPr>
        </p:nvSpPr>
        <p:spPr/>
        <p:txBody>
          <a:bodyPr/>
          <a:lstStyle>
            <a:lvl1pPr>
              <a:defRPr/>
            </a:lvl1pPr>
          </a:lstStyle>
          <a:p>
            <a:pPr>
              <a:defRPr/>
            </a:pPr>
            <a:endParaRPr lang="en-AU" altLang="zh-TW"/>
          </a:p>
        </p:txBody>
      </p:sp>
      <p:sp>
        <p:nvSpPr>
          <p:cNvPr id="6" name="Slide Number Placeholder 5"/>
          <p:cNvSpPr>
            <a:spLocks noGrp="1"/>
          </p:cNvSpPr>
          <p:nvPr>
            <p:ph type="sldNum" sz="quarter" idx="12"/>
          </p:nvPr>
        </p:nvSpPr>
        <p:spPr/>
        <p:txBody>
          <a:bodyPr/>
          <a:lstStyle>
            <a:lvl1pPr>
              <a:defRPr/>
            </a:lvl1pPr>
          </a:lstStyle>
          <a:p>
            <a:fld id="{0AA335FB-01C2-4493-883A-A2F81C314A49}" type="slidenum">
              <a:rPr lang="en-AU" altLang="zh-TW"/>
              <a:pPr/>
              <a:t>‹#›</a:t>
            </a:fld>
            <a:endParaRPr lang="en-AU" altLang="zh-TW"/>
          </a:p>
        </p:txBody>
      </p:sp>
    </p:spTree>
    <p:extLst>
      <p:ext uri="{BB962C8B-B14F-4D97-AF65-F5344CB8AC3E}">
        <p14:creationId xmlns:p14="http://schemas.microsoft.com/office/powerpoint/2010/main" val="1834269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lvl1pPr>
              <a:defRPr/>
            </a:lvl1pPr>
          </a:lstStyle>
          <a:p>
            <a:pPr>
              <a:defRPr/>
            </a:pPr>
            <a:fld id="{E6D327B5-6031-4F21-BAB7-BEF9CFACA32C}" type="datetimeFigureOut">
              <a:rPr lang="en-AU" altLang="zh-TW"/>
              <a:pPr>
                <a:defRPr/>
              </a:pPr>
              <a:t>11/04/2019</a:t>
            </a:fld>
            <a:endParaRPr lang="en-AU" altLang="zh-TW"/>
          </a:p>
        </p:txBody>
      </p:sp>
      <p:sp>
        <p:nvSpPr>
          <p:cNvPr id="5" name="Footer Placeholder 4"/>
          <p:cNvSpPr>
            <a:spLocks noGrp="1"/>
          </p:cNvSpPr>
          <p:nvPr>
            <p:ph type="ftr" sz="quarter" idx="11"/>
          </p:nvPr>
        </p:nvSpPr>
        <p:spPr/>
        <p:txBody>
          <a:bodyPr/>
          <a:lstStyle>
            <a:lvl1pPr>
              <a:defRPr/>
            </a:lvl1pPr>
          </a:lstStyle>
          <a:p>
            <a:pPr>
              <a:defRPr/>
            </a:pPr>
            <a:endParaRPr lang="en-AU" altLang="zh-TW"/>
          </a:p>
        </p:txBody>
      </p:sp>
      <p:sp>
        <p:nvSpPr>
          <p:cNvPr id="6" name="Slide Number Placeholder 5"/>
          <p:cNvSpPr>
            <a:spLocks noGrp="1"/>
          </p:cNvSpPr>
          <p:nvPr>
            <p:ph type="sldNum" sz="quarter" idx="12"/>
          </p:nvPr>
        </p:nvSpPr>
        <p:spPr/>
        <p:txBody>
          <a:bodyPr/>
          <a:lstStyle>
            <a:lvl1pPr>
              <a:defRPr/>
            </a:lvl1pPr>
          </a:lstStyle>
          <a:p>
            <a:fld id="{155D3B15-5DE6-429D-93D4-59E998097C1D}" type="slidenum">
              <a:rPr lang="en-AU" altLang="zh-TW"/>
              <a:pPr/>
              <a:t>‹#›</a:t>
            </a:fld>
            <a:endParaRPr lang="en-AU" altLang="zh-TW"/>
          </a:p>
        </p:txBody>
      </p:sp>
    </p:spTree>
    <p:extLst>
      <p:ext uri="{BB962C8B-B14F-4D97-AF65-F5344CB8AC3E}">
        <p14:creationId xmlns:p14="http://schemas.microsoft.com/office/powerpoint/2010/main" val="1573617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7311694" y="2803525"/>
            <a:ext cx="17783242" cy="59725466"/>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3953676" y="2803525"/>
            <a:ext cx="52960166" cy="5972546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lvl1pPr>
              <a:defRPr/>
            </a:lvl1pPr>
          </a:lstStyle>
          <a:p>
            <a:pPr>
              <a:defRPr/>
            </a:pPr>
            <a:fld id="{45CD67E2-21A4-4E3C-AB7A-4B1C600B3974}" type="datetimeFigureOut">
              <a:rPr lang="en-AU" altLang="zh-TW"/>
              <a:pPr>
                <a:defRPr/>
              </a:pPr>
              <a:t>11/04/2019</a:t>
            </a:fld>
            <a:endParaRPr lang="en-AU" altLang="zh-TW"/>
          </a:p>
        </p:txBody>
      </p:sp>
      <p:sp>
        <p:nvSpPr>
          <p:cNvPr id="5" name="Footer Placeholder 4"/>
          <p:cNvSpPr>
            <a:spLocks noGrp="1"/>
          </p:cNvSpPr>
          <p:nvPr>
            <p:ph type="ftr" sz="quarter" idx="11"/>
          </p:nvPr>
        </p:nvSpPr>
        <p:spPr/>
        <p:txBody>
          <a:bodyPr/>
          <a:lstStyle>
            <a:lvl1pPr>
              <a:defRPr/>
            </a:lvl1pPr>
          </a:lstStyle>
          <a:p>
            <a:pPr>
              <a:defRPr/>
            </a:pPr>
            <a:endParaRPr lang="en-AU" altLang="zh-TW"/>
          </a:p>
        </p:txBody>
      </p:sp>
      <p:sp>
        <p:nvSpPr>
          <p:cNvPr id="6" name="Slide Number Placeholder 5"/>
          <p:cNvSpPr>
            <a:spLocks noGrp="1"/>
          </p:cNvSpPr>
          <p:nvPr>
            <p:ph type="sldNum" sz="quarter" idx="12"/>
          </p:nvPr>
        </p:nvSpPr>
        <p:spPr/>
        <p:txBody>
          <a:bodyPr/>
          <a:lstStyle>
            <a:lvl1pPr>
              <a:defRPr/>
            </a:lvl1pPr>
          </a:lstStyle>
          <a:p>
            <a:fld id="{4F3F38BA-E70C-4D32-AE1A-8BAA457B14CF}" type="slidenum">
              <a:rPr lang="en-AU" altLang="zh-TW"/>
              <a:pPr/>
              <a:t>‹#›</a:t>
            </a:fld>
            <a:endParaRPr lang="en-AU" altLang="zh-TW"/>
          </a:p>
        </p:txBody>
      </p:sp>
    </p:spTree>
    <p:extLst>
      <p:ext uri="{BB962C8B-B14F-4D97-AF65-F5344CB8AC3E}">
        <p14:creationId xmlns:p14="http://schemas.microsoft.com/office/powerpoint/2010/main" val="1817870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lvl1pPr>
              <a:defRPr/>
            </a:lvl1pPr>
          </a:lstStyle>
          <a:p>
            <a:pPr>
              <a:defRPr/>
            </a:pPr>
            <a:fld id="{477885CA-B2AC-45E7-820E-464E44BC2D5F}" type="datetimeFigureOut">
              <a:rPr lang="en-AU" altLang="zh-TW"/>
              <a:pPr>
                <a:defRPr/>
              </a:pPr>
              <a:t>11/04/2019</a:t>
            </a:fld>
            <a:endParaRPr lang="en-AU" altLang="zh-TW"/>
          </a:p>
        </p:txBody>
      </p:sp>
      <p:sp>
        <p:nvSpPr>
          <p:cNvPr id="5" name="Footer Placeholder 4"/>
          <p:cNvSpPr>
            <a:spLocks noGrp="1"/>
          </p:cNvSpPr>
          <p:nvPr>
            <p:ph type="ftr" sz="quarter" idx="11"/>
          </p:nvPr>
        </p:nvSpPr>
        <p:spPr/>
        <p:txBody>
          <a:bodyPr/>
          <a:lstStyle>
            <a:lvl1pPr>
              <a:defRPr/>
            </a:lvl1pPr>
          </a:lstStyle>
          <a:p>
            <a:pPr>
              <a:defRPr/>
            </a:pPr>
            <a:endParaRPr lang="en-AU" altLang="zh-TW"/>
          </a:p>
        </p:txBody>
      </p:sp>
      <p:sp>
        <p:nvSpPr>
          <p:cNvPr id="6" name="Slide Number Placeholder 5"/>
          <p:cNvSpPr>
            <a:spLocks noGrp="1"/>
          </p:cNvSpPr>
          <p:nvPr>
            <p:ph type="sldNum" sz="quarter" idx="12"/>
          </p:nvPr>
        </p:nvSpPr>
        <p:spPr/>
        <p:txBody>
          <a:bodyPr/>
          <a:lstStyle>
            <a:lvl1pPr>
              <a:defRPr/>
            </a:lvl1pPr>
          </a:lstStyle>
          <a:p>
            <a:fld id="{0D664558-A0A5-4475-A242-51B2F1CCE063}" type="slidenum">
              <a:rPr lang="en-AU" altLang="zh-TW"/>
              <a:pPr/>
              <a:t>‹#›</a:t>
            </a:fld>
            <a:endParaRPr lang="en-AU" altLang="zh-TW"/>
          </a:p>
        </p:txBody>
      </p:sp>
    </p:spTree>
    <p:extLst>
      <p:ext uri="{BB962C8B-B14F-4D97-AF65-F5344CB8AC3E}">
        <p14:creationId xmlns:p14="http://schemas.microsoft.com/office/powerpoint/2010/main" val="3813283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885663" y="7206098"/>
            <a:ext cx="20290553" cy="2227245"/>
          </a:xfrm>
        </p:spPr>
        <p:txBody>
          <a:bodyPr anchor="t"/>
          <a:lstStyle>
            <a:lvl1pPr algn="l">
              <a:defRPr sz="4793" b="1" cap="all"/>
            </a:lvl1pPr>
          </a:lstStyle>
          <a:p>
            <a:r>
              <a:rPr lang="en-US"/>
              <a:t>Click to edit Master title style</a:t>
            </a:r>
            <a:endParaRPr lang="en-AU"/>
          </a:p>
        </p:txBody>
      </p:sp>
      <p:sp>
        <p:nvSpPr>
          <p:cNvPr id="3" name="Text Placeholder 2"/>
          <p:cNvSpPr>
            <a:spLocks noGrp="1"/>
          </p:cNvSpPr>
          <p:nvPr>
            <p:ph type="body" idx="1"/>
          </p:nvPr>
        </p:nvSpPr>
        <p:spPr>
          <a:xfrm>
            <a:off x="1885663" y="4753015"/>
            <a:ext cx="20290553" cy="2453084"/>
          </a:xfrm>
        </p:spPr>
        <p:txBody>
          <a:bodyPr anchor="b"/>
          <a:lstStyle>
            <a:lvl1pPr marL="0" indent="0">
              <a:buNone/>
              <a:defRPr sz="2383">
                <a:solidFill>
                  <a:schemeClr val="tx1">
                    <a:tint val="75000"/>
                  </a:schemeClr>
                </a:solidFill>
              </a:defRPr>
            </a:lvl1pPr>
            <a:lvl2pPr marL="546931" indent="0">
              <a:buNone/>
              <a:defRPr sz="2148">
                <a:solidFill>
                  <a:schemeClr val="tx1">
                    <a:tint val="75000"/>
                  </a:schemeClr>
                </a:solidFill>
              </a:defRPr>
            </a:lvl2pPr>
            <a:lvl3pPr marL="1093862" indent="0">
              <a:buNone/>
              <a:defRPr sz="1912">
                <a:solidFill>
                  <a:schemeClr val="tx1">
                    <a:tint val="75000"/>
                  </a:schemeClr>
                </a:solidFill>
              </a:defRPr>
            </a:lvl3pPr>
            <a:lvl4pPr marL="1640793" indent="0">
              <a:buNone/>
              <a:defRPr sz="1676">
                <a:solidFill>
                  <a:schemeClr val="tx1">
                    <a:tint val="75000"/>
                  </a:schemeClr>
                </a:solidFill>
              </a:defRPr>
            </a:lvl4pPr>
            <a:lvl5pPr marL="2187725" indent="0">
              <a:buNone/>
              <a:defRPr sz="1676">
                <a:solidFill>
                  <a:schemeClr val="tx1">
                    <a:tint val="75000"/>
                  </a:schemeClr>
                </a:solidFill>
              </a:defRPr>
            </a:lvl5pPr>
            <a:lvl6pPr marL="2734656" indent="0">
              <a:buNone/>
              <a:defRPr sz="1676">
                <a:solidFill>
                  <a:schemeClr val="tx1">
                    <a:tint val="75000"/>
                  </a:schemeClr>
                </a:solidFill>
              </a:defRPr>
            </a:lvl6pPr>
            <a:lvl7pPr marL="3281587" indent="0">
              <a:buNone/>
              <a:defRPr sz="1676">
                <a:solidFill>
                  <a:schemeClr val="tx1">
                    <a:tint val="75000"/>
                  </a:schemeClr>
                </a:solidFill>
              </a:defRPr>
            </a:lvl7pPr>
            <a:lvl8pPr marL="3828518" indent="0">
              <a:buNone/>
              <a:defRPr sz="1676">
                <a:solidFill>
                  <a:schemeClr val="tx1">
                    <a:tint val="75000"/>
                  </a:schemeClr>
                </a:solidFill>
              </a:defRPr>
            </a:lvl8pPr>
            <a:lvl9pPr marL="4375449" indent="0">
              <a:buNone/>
              <a:defRPr sz="1676">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58158B72-A828-4173-9519-4D0553371A7F}" type="datetimeFigureOut">
              <a:rPr lang="en-AU" altLang="zh-TW"/>
              <a:pPr>
                <a:defRPr/>
              </a:pPr>
              <a:t>11/04/2019</a:t>
            </a:fld>
            <a:endParaRPr lang="en-AU" altLang="zh-TW"/>
          </a:p>
        </p:txBody>
      </p:sp>
      <p:sp>
        <p:nvSpPr>
          <p:cNvPr id="5" name="Footer Placeholder 4"/>
          <p:cNvSpPr>
            <a:spLocks noGrp="1"/>
          </p:cNvSpPr>
          <p:nvPr>
            <p:ph type="ftr" sz="quarter" idx="11"/>
          </p:nvPr>
        </p:nvSpPr>
        <p:spPr/>
        <p:txBody>
          <a:bodyPr/>
          <a:lstStyle>
            <a:lvl1pPr>
              <a:defRPr/>
            </a:lvl1pPr>
          </a:lstStyle>
          <a:p>
            <a:pPr>
              <a:defRPr/>
            </a:pPr>
            <a:endParaRPr lang="en-AU" altLang="zh-TW"/>
          </a:p>
        </p:txBody>
      </p:sp>
      <p:sp>
        <p:nvSpPr>
          <p:cNvPr id="6" name="Slide Number Placeholder 5"/>
          <p:cNvSpPr>
            <a:spLocks noGrp="1"/>
          </p:cNvSpPr>
          <p:nvPr>
            <p:ph type="sldNum" sz="quarter" idx="12"/>
          </p:nvPr>
        </p:nvSpPr>
        <p:spPr/>
        <p:txBody>
          <a:bodyPr/>
          <a:lstStyle>
            <a:lvl1pPr>
              <a:defRPr/>
            </a:lvl1pPr>
          </a:lstStyle>
          <a:p>
            <a:fld id="{D40C45F5-7A10-47FC-AC34-E137C864D1CE}" type="slidenum">
              <a:rPr lang="en-AU" altLang="zh-TW"/>
              <a:pPr/>
              <a:t>‹#›</a:t>
            </a:fld>
            <a:endParaRPr lang="en-AU" altLang="zh-TW"/>
          </a:p>
        </p:txBody>
      </p:sp>
    </p:spTree>
    <p:extLst>
      <p:ext uri="{BB962C8B-B14F-4D97-AF65-F5344CB8AC3E}">
        <p14:creationId xmlns:p14="http://schemas.microsoft.com/office/powerpoint/2010/main" val="617389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3953676" y="16333129"/>
            <a:ext cx="35371705" cy="46195862"/>
          </a:xfrm>
        </p:spPr>
        <p:txBody>
          <a:bodyPr/>
          <a:lstStyle>
            <a:lvl1pPr>
              <a:defRPr sz="3352"/>
            </a:lvl1pPr>
            <a:lvl2pPr>
              <a:defRPr sz="2881"/>
            </a:lvl2pPr>
            <a:lvl3pPr>
              <a:defRPr sz="2383"/>
            </a:lvl3pPr>
            <a:lvl4pPr>
              <a:defRPr sz="2148"/>
            </a:lvl4pPr>
            <a:lvl5pPr>
              <a:defRPr sz="2148"/>
            </a:lvl5pPr>
            <a:lvl6pPr>
              <a:defRPr sz="2148"/>
            </a:lvl6pPr>
            <a:lvl7pPr>
              <a:defRPr sz="2148"/>
            </a:lvl7pPr>
            <a:lvl8pPr>
              <a:defRPr sz="2148"/>
            </a:lvl8pPr>
            <a:lvl9pPr>
              <a:defRPr sz="214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39723234" y="16333129"/>
            <a:ext cx="35371703" cy="46195862"/>
          </a:xfrm>
        </p:spPr>
        <p:txBody>
          <a:bodyPr/>
          <a:lstStyle>
            <a:lvl1pPr>
              <a:defRPr sz="3352"/>
            </a:lvl1pPr>
            <a:lvl2pPr>
              <a:defRPr sz="2881"/>
            </a:lvl2pPr>
            <a:lvl3pPr>
              <a:defRPr sz="2383"/>
            </a:lvl3pPr>
            <a:lvl4pPr>
              <a:defRPr sz="2148"/>
            </a:lvl4pPr>
            <a:lvl5pPr>
              <a:defRPr sz="2148"/>
            </a:lvl5pPr>
            <a:lvl6pPr>
              <a:defRPr sz="2148"/>
            </a:lvl6pPr>
            <a:lvl7pPr>
              <a:defRPr sz="2148"/>
            </a:lvl7pPr>
            <a:lvl8pPr>
              <a:defRPr sz="2148"/>
            </a:lvl8pPr>
            <a:lvl9pPr>
              <a:defRPr sz="214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3"/>
          <p:cNvSpPr>
            <a:spLocks noGrp="1"/>
          </p:cNvSpPr>
          <p:nvPr>
            <p:ph type="dt" sz="half" idx="10"/>
          </p:nvPr>
        </p:nvSpPr>
        <p:spPr/>
        <p:txBody>
          <a:bodyPr/>
          <a:lstStyle>
            <a:lvl1pPr>
              <a:defRPr/>
            </a:lvl1pPr>
          </a:lstStyle>
          <a:p>
            <a:pPr>
              <a:defRPr/>
            </a:pPr>
            <a:fld id="{480A9AEC-9D98-4C01-9EB9-B95AD8CF12FE}" type="datetimeFigureOut">
              <a:rPr lang="en-AU" altLang="zh-TW"/>
              <a:pPr>
                <a:defRPr/>
              </a:pPr>
              <a:t>11/04/2019</a:t>
            </a:fld>
            <a:endParaRPr lang="en-AU" altLang="zh-TW"/>
          </a:p>
        </p:txBody>
      </p:sp>
      <p:sp>
        <p:nvSpPr>
          <p:cNvPr id="6" name="Footer Placeholder 4"/>
          <p:cNvSpPr>
            <a:spLocks noGrp="1"/>
          </p:cNvSpPr>
          <p:nvPr>
            <p:ph type="ftr" sz="quarter" idx="11"/>
          </p:nvPr>
        </p:nvSpPr>
        <p:spPr/>
        <p:txBody>
          <a:bodyPr/>
          <a:lstStyle>
            <a:lvl1pPr>
              <a:defRPr/>
            </a:lvl1pPr>
          </a:lstStyle>
          <a:p>
            <a:pPr>
              <a:defRPr/>
            </a:pPr>
            <a:endParaRPr lang="en-AU" altLang="zh-TW"/>
          </a:p>
        </p:txBody>
      </p:sp>
      <p:sp>
        <p:nvSpPr>
          <p:cNvPr id="7" name="Slide Number Placeholder 5"/>
          <p:cNvSpPr>
            <a:spLocks noGrp="1"/>
          </p:cNvSpPr>
          <p:nvPr>
            <p:ph type="sldNum" sz="quarter" idx="12"/>
          </p:nvPr>
        </p:nvSpPr>
        <p:spPr/>
        <p:txBody>
          <a:bodyPr/>
          <a:lstStyle>
            <a:lvl1pPr>
              <a:defRPr/>
            </a:lvl1pPr>
          </a:lstStyle>
          <a:p>
            <a:fld id="{4351B03E-49AA-4B4F-AADD-8AF40BDC5937}" type="slidenum">
              <a:rPr lang="en-AU" altLang="zh-TW"/>
              <a:pPr/>
              <a:t>‹#›</a:t>
            </a:fld>
            <a:endParaRPr lang="en-AU" altLang="zh-TW"/>
          </a:p>
        </p:txBody>
      </p:sp>
    </p:spTree>
    <p:extLst>
      <p:ext uri="{BB962C8B-B14F-4D97-AF65-F5344CB8AC3E}">
        <p14:creationId xmlns:p14="http://schemas.microsoft.com/office/powerpoint/2010/main" val="385944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93563" y="449084"/>
            <a:ext cx="21484114" cy="1869016"/>
          </a:xfrm>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1193562" y="2510195"/>
            <a:ext cx="10547276" cy="1046129"/>
          </a:xfrm>
        </p:spPr>
        <p:txBody>
          <a:bodyPr anchor="b"/>
          <a:lstStyle>
            <a:lvl1pPr marL="0" indent="0">
              <a:buNone/>
              <a:defRPr sz="2881" b="1"/>
            </a:lvl1pPr>
            <a:lvl2pPr marL="546931" indent="0">
              <a:buNone/>
              <a:defRPr sz="2383" b="1"/>
            </a:lvl2pPr>
            <a:lvl3pPr marL="1093862" indent="0">
              <a:buNone/>
              <a:defRPr sz="2148" b="1"/>
            </a:lvl3pPr>
            <a:lvl4pPr marL="1640793" indent="0">
              <a:buNone/>
              <a:defRPr sz="1912" b="1"/>
            </a:lvl4pPr>
            <a:lvl5pPr marL="2187725" indent="0">
              <a:buNone/>
              <a:defRPr sz="1912" b="1"/>
            </a:lvl5pPr>
            <a:lvl6pPr marL="2734656" indent="0">
              <a:buNone/>
              <a:defRPr sz="1912" b="1"/>
            </a:lvl6pPr>
            <a:lvl7pPr marL="3281587" indent="0">
              <a:buNone/>
              <a:defRPr sz="1912" b="1"/>
            </a:lvl7pPr>
            <a:lvl8pPr marL="3828518" indent="0">
              <a:buNone/>
              <a:defRPr sz="1912" b="1"/>
            </a:lvl8pPr>
            <a:lvl9pPr marL="4375449" indent="0">
              <a:buNone/>
              <a:defRPr sz="1912" b="1"/>
            </a:lvl9pPr>
          </a:lstStyle>
          <a:p>
            <a:pPr lvl="0"/>
            <a:r>
              <a:rPr lang="en-US"/>
              <a:t>Click to edit Master text styles</a:t>
            </a:r>
          </a:p>
        </p:txBody>
      </p:sp>
      <p:sp>
        <p:nvSpPr>
          <p:cNvPr id="4" name="Content Placeholder 3"/>
          <p:cNvSpPr>
            <a:spLocks noGrp="1"/>
          </p:cNvSpPr>
          <p:nvPr>
            <p:ph sz="half" idx="2"/>
          </p:nvPr>
        </p:nvSpPr>
        <p:spPr>
          <a:xfrm>
            <a:off x="1193562" y="3556323"/>
            <a:ext cx="10547276" cy="6461088"/>
          </a:xfrm>
        </p:spPr>
        <p:txBody>
          <a:bodyPr/>
          <a:lstStyle>
            <a:lvl1pPr>
              <a:defRPr sz="2881"/>
            </a:lvl1pPr>
            <a:lvl2pPr>
              <a:defRPr sz="2383"/>
            </a:lvl2pPr>
            <a:lvl3pPr>
              <a:defRPr sz="2148"/>
            </a:lvl3pPr>
            <a:lvl4pPr>
              <a:defRPr sz="1912"/>
            </a:lvl4pPr>
            <a:lvl5pPr>
              <a:defRPr sz="1912"/>
            </a:lvl5pPr>
            <a:lvl6pPr>
              <a:defRPr sz="1912"/>
            </a:lvl6pPr>
            <a:lvl7pPr>
              <a:defRPr sz="1912"/>
            </a:lvl7pPr>
            <a:lvl8pPr>
              <a:defRPr sz="1912"/>
            </a:lvl8pPr>
            <a:lvl9pPr>
              <a:defRPr sz="191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12126259" y="2510195"/>
            <a:ext cx="10551419" cy="1046129"/>
          </a:xfrm>
        </p:spPr>
        <p:txBody>
          <a:bodyPr anchor="b"/>
          <a:lstStyle>
            <a:lvl1pPr marL="0" indent="0">
              <a:buNone/>
              <a:defRPr sz="2881" b="1"/>
            </a:lvl1pPr>
            <a:lvl2pPr marL="546931" indent="0">
              <a:buNone/>
              <a:defRPr sz="2383" b="1"/>
            </a:lvl2pPr>
            <a:lvl3pPr marL="1093862" indent="0">
              <a:buNone/>
              <a:defRPr sz="2148" b="1"/>
            </a:lvl3pPr>
            <a:lvl4pPr marL="1640793" indent="0">
              <a:buNone/>
              <a:defRPr sz="1912" b="1"/>
            </a:lvl4pPr>
            <a:lvl5pPr marL="2187725" indent="0">
              <a:buNone/>
              <a:defRPr sz="1912" b="1"/>
            </a:lvl5pPr>
            <a:lvl6pPr marL="2734656" indent="0">
              <a:buNone/>
              <a:defRPr sz="1912" b="1"/>
            </a:lvl6pPr>
            <a:lvl7pPr marL="3281587" indent="0">
              <a:buNone/>
              <a:defRPr sz="1912" b="1"/>
            </a:lvl7pPr>
            <a:lvl8pPr marL="3828518" indent="0">
              <a:buNone/>
              <a:defRPr sz="1912" b="1"/>
            </a:lvl8pPr>
            <a:lvl9pPr marL="4375449" indent="0">
              <a:buNone/>
              <a:defRPr sz="1912" b="1"/>
            </a:lvl9pPr>
          </a:lstStyle>
          <a:p>
            <a:pPr lvl="0"/>
            <a:r>
              <a:rPr lang="en-US"/>
              <a:t>Click to edit Master text styles</a:t>
            </a:r>
          </a:p>
        </p:txBody>
      </p:sp>
      <p:sp>
        <p:nvSpPr>
          <p:cNvPr id="6" name="Content Placeholder 5"/>
          <p:cNvSpPr>
            <a:spLocks noGrp="1"/>
          </p:cNvSpPr>
          <p:nvPr>
            <p:ph sz="quarter" idx="4"/>
          </p:nvPr>
        </p:nvSpPr>
        <p:spPr>
          <a:xfrm>
            <a:off x="12126259" y="3556323"/>
            <a:ext cx="10551419" cy="6461088"/>
          </a:xfrm>
        </p:spPr>
        <p:txBody>
          <a:bodyPr/>
          <a:lstStyle>
            <a:lvl1pPr>
              <a:defRPr sz="2881"/>
            </a:lvl1pPr>
            <a:lvl2pPr>
              <a:defRPr sz="2383"/>
            </a:lvl2pPr>
            <a:lvl3pPr>
              <a:defRPr sz="2148"/>
            </a:lvl3pPr>
            <a:lvl4pPr>
              <a:defRPr sz="1912"/>
            </a:lvl4pPr>
            <a:lvl5pPr>
              <a:defRPr sz="1912"/>
            </a:lvl5pPr>
            <a:lvl6pPr>
              <a:defRPr sz="1912"/>
            </a:lvl6pPr>
            <a:lvl7pPr>
              <a:defRPr sz="1912"/>
            </a:lvl7pPr>
            <a:lvl8pPr>
              <a:defRPr sz="1912"/>
            </a:lvl8pPr>
            <a:lvl9pPr>
              <a:defRPr sz="191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3"/>
          <p:cNvSpPr>
            <a:spLocks noGrp="1"/>
          </p:cNvSpPr>
          <p:nvPr>
            <p:ph type="dt" sz="half" idx="10"/>
          </p:nvPr>
        </p:nvSpPr>
        <p:spPr/>
        <p:txBody>
          <a:bodyPr/>
          <a:lstStyle>
            <a:lvl1pPr>
              <a:defRPr/>
            </a:lvl1pPr>
          </a:lstStyle>
          <a:p>
            <a:pPr>
              <a:defRPr/>
            </a:pPr>
            <a:fld id="{4029B3FF-E612-462D-951D-83846364775B}" type="datetimeFigureOut">
              <a:rPr lang="en-AU" altLang="zh-TW"/>
              <a:pPr>
                <a:defRPr/>
              </a:pPr>
              <a:t>11/04/2019</a:t>
            </a:fld>
            <a:endParaRPr lang="en-AU" altLang="zh-TW"/>
          </a:p>
        </p:txBody>
      </p:sp>
      <p:sp>
        <p:nvSpPr>
          <p:cNvPr id="8" name="Footer Placeholder 4"/>
          <p:cNvSpPr>
            <a:spLocks noGrp="1"/>
          </p:cNvSpPr>
          <p:nvPr>
            <p:ph type="ftr" sz="quarter" idx="11"/>
          </p:nvPr>
        </p:nvSpPr>
        <p:spPr/>
        <p:txBody>
          <a:bodyPr/>
          <a:lstStyle>
            <a:lvl1pPr>
              <a:defRPr/>
            </a:lvl1pPr>
          </a:lstStyle>
          <a:p>
            <a:pPr>
              <a:defRPr/>
            </a:pPr>
            <a:endParaRPr lang="en-AU" altLang="zh-TW"/>
          </a:p>
        </p:txBody>
      </p:sp>
      <p:sp>
        <p:nvSpPr>
          <p:cNvPr id="9" name="Slide Number Placeholder 5"/>
          <p:cNvSpPr>
            <a:spLocks noGrp="1"/>
          </p:cNvSpPr>
          <p:nvPr>
            <p:ph type="sldNum" sz="quarter" idx="12"/>
          </p:nvPr>
        </p:nvSpPr>
        <p:spPr/>
        <p:txBody>
          <a:bodyPr/>
          <a:lstStyle>
            <a:lvl1pPr>
              <a:defRPr/>
            </a:lvl1pPr>
          </a:lstStyle>
          <a:p>
            <a:fld id="{AD8B9095-9438-4C1D-84A5-79298792B2BD}" type="slidenum">
              <a:rPr lang="en-AU" altLang="zh-TW"/>
              <a:pPr/>
              <a:t>‹#›</a:t>
            </a:fld>
            <a:endParaRPr lang="en-AU" altLang="zh-TW"/>
          </a:p>
        </p:txBody>
      </p:sp>
    </p:spTree>
    <p:extLst>
      <p:ext uri="{BB962C8B-B14F-4D97-AF65-F5344CB8AC3E}">
        <p14:creationId xmlns:p14="http://schemas.microsoft.com/office/powerpoint/2010/main" val="2371705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3"/>
          <p:cNvSpPr>
            <a:spLocks noGrp="1"/>
          </p:cNvSpPr>
          <p:nvPr>
            <p:ph type="dt" sz="half" idx="10"/>
          </p:nvPr>
        </p:nvSpPr>
        <p:spPr/>
        <p:txBody>
          <a:bodyPr/>
          <a:lstStyle>
            <a:lvl1pPr>
              <a:defRPr/>
            </a:lvl1pPr>
          </a:lstStyle>
          <a:p>
            <a:pPr>
              <a:defRPr/>
            </a:pPr>
            <a:fld id="{6442012B-26F8-4AD2-83F2-240AB11012BB}" type="datetimeFigureOut">
              <a:rPr lang="en-AU" altLang="zh-TW"/>
              <a:pPr>
                <a:defRPr/>
              </a:pPr>
              <a:t>11/04/2019</a:t>
            </a:fld>
            <a:endParaRPr lang="en-AU" altLang="zh-TW"/>
          </a:p>
        </p:txBody>
      </p:sp>
      <p:sp>
        <p:nvSpPr>
          <p:cNvPr id="4" name="Footer Placeholder 4"/>
          <p:cNvSpPr>
            <a:spLocks noGrp="1"/>
          </p:cNvSpPr>
          <p:nvPr>
            <p:ph type="ftr" sz="quarter" idx="11"/>
          </p:nvPr>
        </p:nvSpPr>
        <p:spPr/>
        <p:txBody>
          <a:bodyPr/>
          <a:lstStyle>
            <a:lvl1pPr>
              <a:defRPr/>
            </a:lvl1pPr>
          </a:lstStyle>
          <a:p>
            <a:pPr>
              <a:defRPr/>
            </a:pPr>
            <a:endParaRPr lang="en-AU" altLang="zh-TW"/>
          </a:p>
        </p:txBody>
      </p:sp>
      <p:sp>
        <p:nvSpPr>
          <p:cNvPr id="5" name="Slide Number Placeholder 5"/>
          <p:cNvSpPr>
            <a:spLocks noGrp="1"/>
          </p:cNvSpPr>
          <p:nvPr>
            <p:ph type="sldNum" sz="quarter" idx="12"/>
          </p:nvPr>
        </p:nvSpPr>
        <p:spPr/>
        <p:txBody>
          <a:bodyPr/>
          <a:lstStyle>
            <a:lvl1pPr>
              <a:defRPr/>
            </a:lvl1pPr>
          </a:lstStyle>
          <a:p>
            <a:fld id="{1C59D946-326E-47A0-AF1F-A575A4A4DF50}" type="slidenum">
              <a:rPr lang="en-AU" altLang="zh-TW"/>
              <a:pPr/>
              <a:t>‹#›</a:t>
            </a:fld>
            <a:endParaRPr lang="en-AU" altLang="zh-TW"/>
          </a:p>
        </p:txBody>
      </p:sp>
    </p:spTree>
    <p:extLst>
      <p:ext uri="{BB962C8B-B14F-4D97-AF65-F5344CB8AC3E}">
        <p14:creationId xmlns:p14="http://schemas.microsoft.com/office/powerpoint/2010/main" val="2475604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E7AD2DF-3A70-4488-8EF1-D8E81669A1CC}" type="datetimeFigureOut">
              <a:rPr lang="en-AU" altLang="zh-TW"/>
              <a:pPr>
                <a:defRPr/>
              </a:pPr>
              <a:t>11/04/2019</a:t>
            </a:fld>
            <a:endParaRPr lang="en-AU" altLang="zh-TW"/>
          </a:p>
        </p:txBody>
      </p:sp>
      <p:sp>
        <p:nvSpPr>
          <p:cNvPr id="3" name="Footer Placeholder 4"/>
          <p:cNvSpPr>
            <a:spLocks noGrp="1"/>
          </p:cNvSpPr>
          <p:nvPr>
            <p:ph type="ftr" sz="quarter" idx="11"/>
          </p:nvPr>
        </p:nvSpPr>
        <p:spPr/>
        <p:txBody>
          <a:bodyPr/>
          <a:lstStyle>
            <a:lvl1pPr>
              <a:defRPr/>
            </a:lvl1pPr>
          </a:lstStyle>
          <a:p>
            <a:pPr>
              <a:defRPr/>
            </a:pPr>
            <a:endParaRPr lang="en-AU" altLang="zh-TW"/>
          </a:p>
        </p:txBody>
      </p:sp>
      <p:sp>
        <p:nvSpPr>
          <p:cNvPr id="4" name="Slide Number Placeholder 5"/>
          <p:cNvSpPr>
            <a:spLocks noGrp="1"/>
          </p:cNvSpPr>
          <p:nvPr>
            <p:ph type="sldNum" sz="quarter" idx="12"/>
          </p:nvPr>
        </p:nvSpPr>
        <p:spPr/>
        <p:txBody>
          <a:bodyPr/>
          <a:lstStyle>
            <a:lvl1pPr>
              <a:defRPr/>
            </a:lvl1pPr>
          </a:lstStyle>
          <a:p>
            <a:fld id="{19C46E44-89AA-4552-ABF7-8BF8CE583D7D}" type="slidenum">
              <a:rPr lang="en-AU" altLang="zh-TW"/>
              <a:pPr/>
              <a:t>‹#›</a:t>
            </a:fld>
            <a:endParaRPr lang="en-AU" altLang="zh-TW"/>
          </a:p>
        </p:txBody>
      </p:sp>
    </p:spTree>
    <p:extLst>
      <p:ext uri="{BB962C8B-B14F-4D97-AF65-F5344CB8AC3E}">
        <p14:creationId xmlns:p14="http://schemas.microsoft.com/office/powerpoint/2010/main" val="1107631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93563" y="446487"/>
            <a:ext cx="7853473" cy="1900167"/>
          </a:xfrm>
        </p:spPr>
        <p:txBody>
          <a:bodyPr anchor="b"/>
          <a:lstStyle>
            <a:lvl1pPr algn="l">
              <a:defRPr sz="2383" b="1"/>
            </a:lvl1pPr>
          </a:lstStyle>
          <a:p>
            <a:r>
              <a:rPr lang="en-US"/>
              <a:t>Click to edit Master title style</a:t>
            </a:r>
            <a:endParaRPr lang="en-AU"/>
          </a:p>
        </p:txBody>
      </p:sp>
      <p:sp>
        <p:nvSpPr>
          <p:cNvPr id="3" name="Content Placeholder 2"/>
          <p:cNvSpPr>
            <a:spLocks noGrp="1"/>
          </p:cNvSpPr>
          <p:nvPr>
            <p:ph idx="1"/>
          </p:nvPr>
        </p:nvSpPr>
        <p:spPr>
          <a:xfrm>
            <a:off x="9332991" y="446488"/>
            <a:ext cx="13344685" cy="9570924"/>
          </a:xfrm>
        </p:spPr>
        <p:txBody>
          <a:bodyPr/>
          <a:lstStyle>
            <a:lvl1pPr>
              <a:defRPr sz="3824"/>
            </a:lvl1pPr>
            <a:lvl2pPr>
              <a:defRPr sz="3352"/>
            </a:lvl2pPr>
            <a:lvl3pPr>
              <a:defRPr sz="2881"/>
            </a:lvl3pPr>
            <a:lvl4pPr>
              <a:defRPr sz="2383"/>
            </a:lvl4pPr>
            <a:lvl5pPr>
              <a:defRPr sz="2383"/>
            </a:lvl5pPr>
            <a:lvl6pPr>
              <a:defRPr sz="2383"/>
            </a:lvl6pPr>
            <a:lvl7pPr>
              <a:defRPr sz="2383"/>
            </a:lvl7pPr>
            <a:lvl8pPr>
              <a:defRPr sz="2383"/>
            </a:lvl8pPr>
            <a:lvl9pPr>
              <a:defRPr sz="238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1193563" y="2346655"/>
            <a:ext cx="7853473" cy="7670757"/>
          </a:xfrm>
        </p:spPr>
        <p:txBody>
          <a:bodyPr/>
          <a:lstStyle>
            <a:lvl1pPr marL="0" indent="0">
              <a:buNone/>
              <a:defRPr sz="1676"/>
            </a:lvl1pPr>
            <a:lvl2pPr marL="546931" indent="0">
              <a:buNone/>
              <a:defRPr sz="1440"/>
            </a:lvl2pPr>
            <a:lvl3pPr marL="1093862" indent="0">
              <a:buNone/>
              <a:defRPr sz="1205"/>
            </a:lvl3pPr>
            <a:lvl4pPr marL="1640793" indent="0">
              <a:buNone/>
              <a:defRPr sz="1074"/>
            </a:lvl4pPr>
            <a:lvl5pPr marL="2187725" indent="0">
              <a:buNone/>
              <a:defRPr sz="1074"/>
            </a:lvl5pPr>
            <a:lvl6pPr marL="2734656" indent="0">
              <a:buNone/>
              <a:defRPr sz="1074"/>
            </a:lvl6pPr>
            <a:lvl7pPr marL="3281587" indent="0">
              <a:buNone/>
              <a:defRPr sz="1074"/>
            </a:lvl7pPr>
            <a:lvl8pPr marL="3828518" indent="0">
              <a:buNone/>
              <a:defRPr sz="1074"/>
            </a:lvl8pPr>
            <a:lvl9pPr marL="4375449" indent="0">
              <a:buNone/>
              <a:defRPr sz="1074"/>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7800C6F-B1D0-43D1-BC68-BAB37B25DB46}" type="datetimeFigureOut">
              <a:rPr lang="en-AU" altLang="zh-TW"/>
              <a:pPr>
                <a:defRPr/>
              </a:pPr>
              <a:t>11/04/2019</a:t>
            </a:fld>
            <a:endParaRPr lang="en-AU" altLang="zh-TW"/>
          </a:p>
        </p:txBody>
      </p:sp>
      <p:sp>
        <p:nvSpPr>
          <p:cNvPr id="6" name="Footer Placeholder 4"/>
          <p:cNvSpPr>
            <a:spLocks noGrp="1"/>
          </p:cNvSpPr>
          <p:nvPr>
            <p:ph type="ftr" sz="quarter" idx="11"/>
          </p:nvPr>
        </p:nvSpPr>
        <p:spPr/>
        <p:txBody>
          <a:bodyPr/>
          <a:lstStyle>
            <a:lvl1pPr>
              <a:defRPr/>
            </a:lvl1pPr>
          </a:lstStyle>
          <a:p>
            <a:pPr>
              <a:defRPr/>
            </a:pPr>
            <a:endParaRPr lang="en-AU" altLang="zh-TW"/>
          </a:p>
        </p:txBody>
      </p:sp>
      <p:sp>
        <p:nvSpPr>
          <p:cNvPr id="7" name="Slide Number Placeholder 5"/>
          <p:cNvSpPr>
            <a:spLocks noGrp="1"/>
          </p:cNvSpPr>
          <p:nvPr>
            <p:ph type="sldNum" sz="quarter" idx="12"/>
          </p:nvPr>
        </p:nvSpPr>
        <p:spPr/>
        <p:txBody>
          <a:bodyPr/>
          <a:lstStyle>
            <a:lvl1pPr>
              <a:defRPr/>
            </a:lvl1pPr>
          </a:lstStyle>
          <a:p>
            <a:fld id="{4F8BBF86-3AB7-4C08-B091-D1C6CEEF42A8}" type="slidenum">
              <a:rPr lang="en-AU" altLang="zh-TW"/>
              <a:pPr/>
              <a:t>‹#›</a:t>
            </a:fld>
            <a:endParaRPr lang="en-AU" altLang="zh-TW"/>
          </a:p>
        </p:txBody>
      </p:sp>
    </p:spTree>
    <p:extLst>
      <p:ext uri="{BB962C8B-B14F-4D97-AF65-F5344CB8AC3E}">
        <p14:creationId xmlns:p14="http://schemas.microsoft.com/office/powerpoint/2010/main" val="4188386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678930" y="7849870"/>
            <a:ext cx="14322743" cy="926722"/>
          </a:xfrm>
        </p:spPr>
        <p:txBody>
          <a:bodyPr anchor="b"/>
          <a:lstStyle>
            <a:lvl1pPr algn="l">
              <a:defRPr sz="2383" b="1"/>
            </a:lvl1pPr>
          </a:lstStyle>
          <a:p>
            <a:r>
              <a:rPr lang="en-US"/>
              <a:t>Click to edit Master title style</a:t>
            </a:r>
            <a:endParaRPr lang="en-AU"/>
          </a:p>
        </p:txBody>
      </p:sp>
      <p:sp>
        <p:nvSpPr>
          <p:cNvPr id="3" name="Picture Placeholder 2"/>
          <p:cNvSpPr>
            <a:spLocks noGrp="1"/>
          </p:cNvSpPr>
          <p:nvPr>
            <p:ph type="pic" idx="1"/>
          </p:nvPr>
        </p:nvSpPr>
        <p:spPr>
          <a:xfrm>
            <a:off x="4678930" y="1002001"/>
            <a:ext cx="14322743" cy="6728460"/>
          </a:xfrm>
        </p:spPr>
        <p:txBody>
          <a:bodyPr rtlCol="0">
            <a:normAutofit/>
          </a:bodyPr>
          <a:lstStyle>
            <a:lvl1pPr marL="0" indent="0">
              <a:buNone/>
              <a:defRPr sz="3824"/>
            </a:lvl1pPr>
            <a:lvl2pPr marL="546931" indent="0">
              <a:buNone/>
              <a:defRPr sz="3352"/>
            </a:lvl2pPr>
            <a:lvl3pPr marL="1093862" indent="0">
              <a:buNone/>
              <a:defRPr sz="2881"/>
            </a:lvl3pPr>
            <a:lvl4pPr marL="1640793" indent="0">
              <a:buNone/>
              <a:defRPr sz="2383"/>
            </a:lvl4pPr>
            <a:lvl5pPr marL="2187725" indent="0">
              <a:buNone/>
              <a:defRPr sz="2383"/>
            </a:lvl5pPr>
            <a:lvl6pPr marL="2734656" indent="0">
              <a:buNone/>
              <a:defRPr sz="2383"/>
            </a:lvl6pPr>
            <a:lvl7pPr marL="3281587" indent="0">
              <a:buNone/>
              <a:defRPr sz="2383"/>
            </a:lvl7pPr>
            <a:lvl8pPr marL="3828518" indent="0">
              <a:buNone/>
              <a:defRPr sz="2383"/>
            </a:lvl8pPr>
            <a:lvl9pPr marL="4375449" indent="0">
              <a:buNone/>
              <a:defRPr sz="2383"/>
            </a:lvl9pPr>
          </a:lstStyle>
          <a:p>
            <a:pPr lvl="0"/>
            <a:endParaRPr lang="en-AU" noProof="0"/>
          </a:p>
        </p:txBody>
      </p:sp>
      <p:sp>
        <p:nvSpPr>
          <p:cNvPr id="4" name="Text Placeholder 3"/>
          <p:cNvSpPr>
            <a:spLocks noGrp="1"/>
          </p:cNvSpPr>
          <p:nvPr>
            <p:ph type="body" sz="half" idx="2"/>
          </p:nvPr>
        </p:nvSpPr>
        <p:spPr>
          <a:xfrm>
            <a:off x="4678930" y="8776592"/>
            <a:ext cx="14322743" cy="1316098"/>
          </a:xfrm>
        </p:spPr>
        <p:txBody>
          <a:bodyPr/>
          <a:lstStyle>
            <a:lvl1pPr marL="0" indent="0">
              <a:buNone/>
              <a:defRPr sz="1676"/>
            </a:lvl1pPr>
            <a:lvl2pPr marL="546931" indent="0">
              <a:buNone/>
              <a:defRPr sz="1440"/>
            </a:lvl2pPr>
            <a:lvl3pPr marL="1093862" indent="0">
              <a:buNone/>
              <a:defRPr sz="1205"/>
            </a:lvl3pPr>
            <a:lvl4pPr marL="1640793" indent="0">
              <a:buNone/>
              <a:defRPr sz="1074"/>
            </a:lvl4pPr>
            <a:lvl5pPr marL="2187725" indent="0">
              <a:buNone/>
              <a:defRPr sz="1074"/>
            </a:lvl5pPr>
            <a:lvl6pPr marL="2734656" indent="0">
              <a:buNone/>
              <a:defRPr sz="1074"/>
            </a:lvl6pPr>
            <a:lvl7pPr marL="3281587" indent="0">
              <a:buNone/>
              <a:defRPr sz="1074"/>
            </a:lvl7pPr>
            <a:lvl8pPr marL="3828518" indent="0">
              <a:buNone/>
              <a:defRPr sz="1074"/>
            </a:lvl8pPr>
            <a:lvl9pPr marL="4375449" indent="0">
              <a:buNone/>
              <a:defRPr sz="1074"/>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A19F537-7B01-4797-8DF2-F2C8E4AC9A08}" type="datetimeFigureOut">
              <a:rPr lang="en-AU" altLang="zh-TW"/>
              <a:pPr>
                <a:defRPr/>
              </a:pPr>
              <a:t>11/04/2019</a:t>
            </a:fld>
            <a:endParaRPr lang="en-AU" altLang="zh-TW"/>
          </a:p>
        </p:txBody>
      </p:sp>
      <p:sp>
        <p:nvSpPr>
          <p:cNvPr id="6" name="Footer Placeholder 4"/>
          <p:cNvSpPr>
            <a:spLocks noGrp="1"/>
          </p:cNvSpPr>
          <p:nvPr>
            <p:ph type="ftr" sz="quarter" idx="11"/>
          </p:nvPr>
        </p:nvSpPr>
        <p:spPr/>
        <p:txBody>
          <a:bodyPr/>
          <a:lstStyle>
            <a:lvl1pPr>
              <a:defRPr/>
            </a:lvl1pPr>
          </a:lstStyle>
          <a:p>
            <a:pPr>
              <a:defRPr/>
            </a:pPr>
            <a:endParaRPr lang="en-AU" altLang="zh-TW"/>
          </a:p>
        </p:txBody>
      </p:sp>
      <p:sp>
        <p:nvSpPr>
          <p:cNvPr id="7" name="Slide Number Placeholder 5"/>
          <p:cNvSpPr>
            <a:spLocks noGrp="1"/>
          </p:cNvSpPr>
          <p:nvPr>
            <p:ph type="sldNum" sz="quarter" idx="12"/>
          </p:nvPr>
        </p:nvSpPr>
        <p:spPr/>
        <p:txBody>
          <a:bodyPr/>
          <a:lstStyle>
            <a:lvl1pPr>
              <a:defRPr/>
            </a:lvl1pPr>
          </a:lstStyle>
          <a:p>
            <a:fld id="{E4AF7185-9143-4B78-90AD-BD7AB94576EA}" type="slidenum">
              <a:rPr lang="en-AU" altLang="zh-TW"/>
              <a:pPr/>
              <a:t>‹#›</a:t>
            </a:fld>
            <a:endParaRPr lang="en-AU" altLang="zh-TW"/>
          </a:p>
        </p:txBody>
      </p:sp>
    </p:spTree>
    <p:extLst>
      <p:ext uri="{BB962C8B-B14F-4D97-AF65-F5344CB8AC3E}">
        <p14:creationId xmlns:p14="http://schemas.microsoft.com/office/powerpoint/2010/main" val="3118355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193938" y="449130"/>
            <a:ext cx="21483363" cy="1868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17643" tIns="208822" rIns="417643" bIns="208822" numCol="1" anchor="ctr" anchorCtr="0" compatLnSpc="1">
            <a:prstTxWarp prst="textNoShape">
              <a:avLst/>
            </a:prstTxWarp>
          </a:bodyPr>
          <a:lstStyle/>
          <a:p>
            <a:pPr lvl="0"/>
            <a:r>
              <a:rPr lang="en-US" altLang="zh-TW"/>
              <a:t>Click to edit Master title style</a:t>
            </a:r>
            <a:endParaRPr lang="en-AU" altLang="zh-TW"/>
          </a:p>
        </p:txBody>
      </p:sp>
      <p:sp>
        <p:nvSpPr>
          <p:cNvPr id="1027" name="Text Placeholder 2"/>
          <p:cNvSpPr>
            <a:spLocks noGrp="1"/>
          </p:cNvSpPr>
          <p:nvPr>
            <p:ph type="body" idx="1"/>
          </p:nvPr>
        </p:nvSpPr>
        <p:spPr bwMode="auto">
          <a:xfrm>
            <a:off x="1193938" y="2616596"/>
            <a:ext cx="21483363" cy="7400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17643" tIns="208822" rIns="417643" bIns="208822" numCol="1" anchor="t" anchorCtr="0" compatLnSpc="1">
            <a:prstTxWarp prst="textNoShape">
              <a:avLst/>
            </a:prstTxWarp>
          </a:body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en-AU" altLang="zh-TW"/>
          </a:p>
        </p:txBody>
      </p:sp>
      <p:sp>
        <p:nvSpPr>
          <p:cNvPr id="4" name="Date Placeholder 3"/>
          <p:cNvSpPr>
            <a:spLocks noGrp="1"/>
          </p:cNvSpPr>
          <p:nvPr>
            <p:ph type="dt" sz="half" idx="2"/>
          </p:nvPr>
        </p:nvSpPr>
        <p:spPr>
          <a:xfrm>
            <a:off x="1193938" y="10393607"/>
            <a:ext cx="5569205" cy="597176"/>
          </a:xfrm>
          <a:prstGeom prst="rect">
            <a:avLst/>
          </a:prstGeom>
        </p:spPr>
        <p:txBody>
          <a:bodyPr vert="horz" wrap="square" lIns="417643" tIns="208822" rIns="417643" bIns="208822" numCol="1" anchor="ctr" anchorCtr="0" compatLnSpc="1">
            <a:prstTxWarp prst="textNoShape">
              <a:avLst/>
            </a:prstTxWarp>
          </a:bodyPr>
          <a:lstStyle>
            <a:lvl1pPr>
              <a:defRPr sz="1440">
                <a:solidFill>
                  <a:srgbClr val="898989"/>
                </a:solidFill>
                <a:ea typeface="新細明體" pitchFamily="18" charset="-120"/>
              </a:defRPr>
            </a:lvl1pPr>
          </a:lstStyle>
          <a:p>
            <a:pPr>
              <a:defRPr/>
            </a:pPr>
            <a:fld id="{DFCC235F-E3D9-4B84-B208-902A396C8F4A}" type="datetimeFigureOut">
              <a:rPr lang="en-AU" altLang="zh-TW"/>
              <a:pPr>
                <a:defRPr/>
              </a:pPr>
              <a:t>11/04/2019</a:t>
            </a:fld>
            <a:endParaRPr lang="en-AU" altLang="zh-TW"/>
          </a:p>
        </p:txBody>
      </p:sp>
      <p:sp>
        <p:nvSpPr>
          <p:cNvPr id="5" name="Footer Placeholder 4"/>
          <p:cNvSpPr>
            <a:spLocks noGrp="1"/>
          </p:cNvSpPr>
          <p:nvPr>
            <p:ph type="ftr" sz="quarter" idx="3"/>
          </p:nvPr>
        </p:nvSpPr>
        <p:spPr>
          <a:xfrm>
            <a:off x="8156069" y="10393607"/>
            <a:ext cx="7559100" cy="597176"/>
          </a:xfrm>
          <a:prstGeom prst="rect">
            <a:avLst/>
          </a:prstGeom>
        </p:spPr>
        <p:txBody>
          <a:bodyPr vert="horz" wrap="square" lIns="417643" tIns="208822" rIns="417643" bIns="208822" numCol="1" anchor="ctr" anchorCtr="0" compatLnSpc="1">
            <a:prstTxWarp prst="textNoShape">
              <a:avLst/>
            </a:prstTxWarp>
          </a:bodyPr>
          <a:lstStyle>
            <a:lvl1pPr algn="ctr">
              <a:defRPr sz="1440">
                <a:solidFill>
                  <a:srgbClr val="898989"/>
                </a:solidFill>
                <a:ea typeface="新細明體" pitchFamily="18" charset="-120"/>
              </a:defRPr>
            </a:lvl1pPr>
          </a:lstStyle>
          <a:p>
            <a:pPr>
              <a:defRPr/>
            </a:pPr>
            <a:endParaRPr lang="en-AU" altLang="zh-TW"/>
          </a:p>
        </p:txBody>
      </p:sp>
      <p:sp>
        <p:nvSpPr>
          <p:cNvPr id="6" name="Slide Number Placeholder 5"/>
          <p:cNvSpPr>
            <a:spLocks noGrp="1"/>
          </p:cNvSpPr>
          <p:nvPr>
            <p:ph type="sldNum" sz="quarter" idx="4"/>
          </p:nvPr>
        </p:nvSpPr>
        <p:spPr>
          <a:xfrm>
            <a:off x="17108096" y="10393607"/>
            <a:ext cx="5569205" cy="597176"/>
          </a:xfrm>
          <a:prstGeom prst="rect">
            <a:avLst/>
          </a:prstGeom>
        </p:spPr>
        <p:txBody>
          <a:bodyPr vert="horz" wrap="square" lIns="417643" tIns="208822" rIns="417643" bIns="208822" numCol="1" anchor="ctr" anchorCtr="0" compatLnSpc="1">
            <a:prstTxWarp prst="textNoShape">
              <a:avLst/>
            </a:prstTxWarp>
          </a:bodyPr>
          <a:lstStyle>
            <a:lvl1pPr algn="r">
              <a:defRPr sz="1440">
                <a:solidFill>
                  <a:srgbClr val="898989"/>
                </a:solidFill>
                <a:ea typeface="新細明體" pitchFamily="18" charset="-120"/>
              </a:defRPr>
            </a:lvl1pPr>
          </a:lstStyle>
          <a:p>
            <a:fld id="{A9EBC6D7-F19D-4025-9792-DBB3ED9DF17D}" type="slidenum">
              <a:rPr lang="en-AU" altLang="zh-TW"/>
              <a:pPr/>
              <a:t>‹#›</a:t>
            </a:fld>
            <a:endParaRPr lang="en-AU" altLang="zh-TW"/>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93520" rtl="0" eaLnBrk="0" fontAlgn="base" hangingPunct="0">
        <a:spcBef>
          <a:spcPct val="0"/>
        </a:spcBef>
        <a:spcAft>
          <a:spcPct val="0"/>
        </a:spcAft>
        <a:defRPr sz="5265" kern="1200">
          <a:solidFill>
            <a:schemeClr val="tx1"/>
          </a:solidFill>
          <a:latin typeface="+mj-lt"/>
          <a:ea typeface="MS PGothic" pitchFamily="34" charset="-128"/>
          <a:cs typeface="ＭＳ Ｐゴシック" charset="0"/>
        </a:defRPr>
      </a:lvl1pPr>
      <a:lvl2pPr algn="ctr" defTabSz="1093520" rtl="0" eaLnBrk="0" fontAlgn="base" hangingPunct="0">
        <a:spcBef>
          <a:spcPct val="0"/>
        </a:spcBef>
        <a:spcAft>
          <a:spcPct val="0"/>
        </a:spcAft>
        <a:defRPr sz="5265">
          <a:solidFill>
            <a:schemeClr val="tx1"/>
          </a:solidFill>
          <a:latin typeface="Calibri" pitchFamily="34" charset="0"/>
          <a:ea typeface="MS PGothic" pitchFamily="34" charset="-128"/>
          <a:cs typeface="ＭＳ Ｐゴシック" charset="0"/>
        </a:defRPr>
      </a:lvl2pPr>
      <a:lvl3pPr algn="ctr" defTabSz="1093520" rtl="0" eaLnBrk="0" fontAlgn="base" hangingPunct="0">
        <a:spcBef>
          <a:spcPct val="0"/>
        </a:spcBef>
        <a:spcAft>
          <a:spcPct val="0"/>
        </a:spcAft>
        <a:defRPr sz="5265">
          <a:solidFill>
            <a:schemeClr val="tx1"/>
          </a:solidFill>
          <a:latin typeface="Calibri" pitchFamily="34" charset="0"/>
          <a:ea typeface="MS PGothic" pitchFamily="34" charset="-128"/>
          <a:cs typeface="ＭＳ Ｐゴシック" charset="0"/>
        </a:defRPr>
      </a:lvl3pPr>
      <a:lvl4pPr algn="ctr" defTabSz="1093520" rtl="0" eaLnBrk="0" fontAlgn="base" hangingPunct="0">
        <a:spcBef>
          <a:spcPct val="0"/>
        </a:spcBef>
        <a:spcAft>
          <a:spcPct val="0"/>
        </a:spcAft>
        <a:defRPr sz="5265">
          <a:solidFill>
            <a:schemeClr val="tx1"/>
          </a:solidFill>
          <a:latin typeface="Calibri" pitchFamily="34" charset="0"/>
          <a:ea typeface="MS PGothic" pitchFamily="34" charset="-128"/>
          <a:cs typeface="ＭＳ Ｐゴシック" charset="0"/>
        </a:defRPr>
      </a:lvl4pPr>
      <a:lvl5pPr algn="ctr" defTabSz="1093520" rtl="0" eaLnBrk="0" fontAlgn="base" hangingPunct="0">
        <a:spcBef>
          <a:spcPct val="0"/>
        </a:spcBef>
        <a:spcAft>
          <a:spcPct val="0"/>
        </a:spcAft>
        <a:defRPr sz="5265">
          <a:solidFill>
            <a:schemeClr val="tx1"/>
          </a:solidFill>
          <a:latin typeface="Calibri" pitchFamily="34" charset="0"/>
          <a:ea typeface="MS PGothic" pitchFamily="34" charset="-128"/>
          <a:cs typeface="ＭＳ Ｐゴシック" charset="0"/>
        </a:defRPr>
      </a:lvl5pPr>
      <a:lvl6pPr marL="119747" algn="ctr" defTabSz="1093520" rtl="0" fontAlgn="base">
        <a:spcBef>
          <a:spcPct val="0"/>
        </a:spcBef>
        <a:spcAft>
          <a:spcPct val="0"/>
        </a:spcAft>
        <a:defRPr sz="5265">
          <a:solidFill>
            <a:schemeClr val="tx1"/>
          </a:solidFill>
          <a:latin typeface="Calibri" pitchFamily="34" charset="0"/>
        </a:defRPr>
      </a:lvl6pPr>
      <a:lvl7pPr marL="239493" algn="ctr" defTabSz="1093520" rtl="0" fontAlgn="base">
        <a:spcBef>
          <a:spcPct val="0"/>
        </a:spcBef>
        <a:spcAft>
          <a:spcPct val="0"/>
        </a:spcAft>
        <a:defRPr sz="5265">
          <a:solidFill>
            <a:schemeClr val="tx1"/>
          </a:solidFill>
          <a:latin typeface="Calibri" pitchFamily="34" charset="0"/>
        </a:defRPr>
      </a:lvl7pPr>
      <a:lvl8pPr marL="359240" algn="ctr" defTabSz="1093520" rtl="0" fontAlgn="base">
        <a:spcBef>
          <a:spcPct val="0"/>
        </a:spcBef>
        <a:spcAft>
          <a:spcPct val="0"/>
        </a:spcAft>
        <a:defRPr sz="5265">
          <a:solidFill>
            <a:schemeClr val="tx1"/>
          </a:solidFill>
          <a:latin typeface="Calibri" pitchFamily="34" charset="0"/>
        </a:defRPr>
      </a:lvl8pPr>
      <a:lvl9pPr marL="478987" algn="ctr" defTabSz="1093520" rtl="0" fontAlgn="base">
        <a:spcBef>
          <a:spcPct val="0"/>
        </a:spcBef>
        <a:spcAft>
          <a:spcPct val="0"/>
        </a:spcAft>
        <a:defRPr sz="5265">
          <a:solidFill>
            <a:schemeClr val="tx1"/>
          </a:solidFill>
          <a:latin typeface="Calibri" pitchFamily="34" charset="0"/>
        </a:defRPr>
      </a:lvl9pPr>
    </p:titleStyle>
    <p:bodyStyle>
      <a:lvl1pPr marL="409966" indent="-409966" algn="l" defTabSz="1093520" rtl="0" eaLnBrk="0" fontAlgn="base" hangingPunct="0">
        <a:spcBef>
          <a:spcPct val="20000"/>
        </a:spcBef>
        <a:spcAft>
          <a:spcPct val="0"/>
        </a:spcAft>
        <a:buFont typeface="Arial" panose="020B0604020202020204" pitchFamily="34" charset="0"/>
        <a:buChar char="•"/>
        <a:defRPr sz="3824" kern="1200">
          <a:solidFill>
            <a:schemeClr val="tx1"/>
          </a:solidFill>
          <a:latin typeface="+mn-lt"/>
          <a:ea typeface="MS PGothic" pitchFamily="34" charset="-128"/>
          <a:cs typeface="ＭＳ Ｐゴシック" charset="0"/>
        </a:defRPr>
      </a:lvl1pPr>
      <a:lvl2pPr marL="888537" indent="-341777" algn="l" defTabSz="1093520" rtl="0" eaLnBrk="0" fontAlgn="base" hangingPunct="0">
        <a:spcBef>
          <a:spcPct val="20000"/>
        </a:spcBef>
        <a:spcAft>
          <a:spcPct val="0"/>
        </a:spcAft>
        <a:buFont typeface="Arial" panose="020B0604020202020204" pitchFamily="34" charset="0"/>
        <a:buChar char="–"/>
        <a:defRPr sz="3352" kern="1200">
          <a:solidFill>
            <a:schemeClr val="tx1"/>
          </a:solidFill>
          <a:latin typeface="+mn-lt"/>
          <a:ea typeface="MS PGothic" pitchFamily="34" charset="-128"/>
          <a:cs typeface="+mn-cs"/>
        </a:defRPr>
      </a:lvl2pPr>
      <a:lvl3pPr marL="1367108" indent="-273172" algn="l" defTabSz="1093520" rtl="0" eaLnBrk="0" fontAlgn="base" hangingPunct="0">
        <a:spcBef>
          <a:spcPct val="20000"/>
        </a:spcBef>
        <a:spcAft>
          <a:spcPct val="0"/>
        </a:spcAft>
        <a:buFont typeface="Arial" panose="020B0604020202020204" pitchFamily="34" charset="0"/>
        <a:buChar char="•"/>
        <a:defRPr sz="2881" kern="1200">
          <a:solidFill>
            <a:schemeClr val="tx1"/>
          </a:solidFill>
          <a:latin typeface="+mn-lt"/>
          <a:ea typeface="MS PGothic" pitchFamily="34" charset="-128"/>
          <a:cs typeface="+mn-cs"/>
        </a:defRPr>
      </a:lvl3pPr>
      <a:lvl4pPr marL="1913869" indent="-273172" algn="l" defTabSz="1093520" rtl="0" eaLnBrk="0" fontAlgn="base" hangingPunct="0">
        <a:spcBef>
          <a:spcPct val="20000"/>
        </a:spcBef>
        <a:spcAft>
          <a:spcPct val="0"/>
        </a:spcAft>
        <a:buFont typeface="Arial" panose="020B0604020202020204" pitchFamily="34" charset="0"/>
        <a:buChar char="–"/>
        <a:defRPr sz="2383" kern="1200">
          <a:solidFill>
            <a:schemeClr val="tx1"/>
          </a:solidFill>
          <a:latin typeface="+mn-lt"/>
          <a:ea typeface="MS PGothic" pitchFamily="34" charset="-128"/>
          <a:cs typeface="+mn-cs"/>
        </a:defRPr>
      </a:lvl4pPr>
      <a:lvl5pPr marL="2461045" indent="-273172" algn="l" defTabSz="1093520" rtl="0" eaLnBrk="0" fontAlgn="base" hangingPunct="0">
        <a:spcBef>
          <a:spcPct val="20000"/>
        </a:spcBef>
        <a:spcAft>
          <a:spcPct val="0"/>
        </a:spcAft>
        <a:buFont typeface="Arial" panose="020B0604020202020204" pitchFamily="34" charset="0"/>
        <a:buChar char="»"/>
        <a:defRPr sz="2383" kern="1200">
          <a:solidFill>
            <a:schemeClr val="tx1"/>
          </a:solidFill>
          <a:latin typeface="+mn-lt"/>
          <a:ea typeface="MS PGothic" pitchFamily="34" charset="-128"/>
          <a:cs typeface="+mn-cs"/>
        </a:defRPr>
      </a:lvl5pPr>
      <a:lvl6pPr marL="3008121" indent="-273466" algn="l" defTabSz="1093862" rtl="0" eaLnBrk="1" latinLnBrk="0" hangingPunct="1">
        <a:spcBef>
          <a:spcPct val="20000"/>
        </a:spcBef>
        <a:buFont typeface="Arial" pitchFamily="34" charset="0"/>
        <a:buChar char="•"/>
        <a:defRPr sz="2383" kern="1200">
          <a:solidFill>
            <a:schemeClr val="tx1"/>
          </a:solidFill>
          <a:latin typeface="+mn-lt"/>
          <a:ea typeface="+mn-ea"/>
          <a:cs typeface="+mn-cs"/>
        </a:defRPr>
      </a:lvl6pPr>
      <a:lvl7pPr marL="3555052" indent="-273466" algn="l" defTabSz="1093862" rtl="0" eaLnBrk="1" latinLnBrk="0" hangingPunct="1">
        <a:spcBef>
          <a:spcPct val="20000"/>
        </a:spcBef>
        <a:buFont typeface="Arial" pitchFamily="34" charset="0"/>
        <a:buChar char="•"/>
        <a:defRPr sz="2383" kern="1200">
          <a:solidFill>
            <a:schemeClr val="tx1"/>
          </a:solidFill>
          <a:latin typeface="+mn-lt"/>
          <a:ea typeface="+mn-ea"/>
          <a:cs typeface="+mn-cs"/>
        </a:defRPr>
      </a:lvl7pPr>
      <a:lvl8pPr marL="4101983" indent="-273466" algn="l" defTabSz="1093862" rtl="0" eaLnBrk="1" latinLnBrk="0" hangingPunct="1">
        <a:spcBef>
          <a:spcPct val="20000"/>
        </a:spcBef>
        <a:buFont typeface="Arial" pitchFamily="34" charset="0"/>
        <a:buChar char="•"/>
        <a:defRPr sz="2383" kern="1200">
          <a:solidFill>
            <a:schemeClr val="tx1"/>
          </a:solidFill>
          <a:latin typeface="+mn-lt"/>
          <a:ea typeface="+mn-ea"/>
          <a:cs typeface="+mn-cs"/>
        </a:defRPr>
      </a:lvl8pPr>
      <a:lvl9pPr marL="4648915" indent="-273466" algn="l" defTabSz="1093862" rtl="0" eaLnBrk="1" latinLnBrk="0" hangingPunct="1">
        <a:spcBef>
          <a:spcPct val="20000"/>
        </a:spcBef>
        <a:buFont typeface="Arial" pitchFamily="34" charset="0"/>
        <a:buChar char="•"/>
        <a:defRPr sz="2383" kern="1200">
          <a:solidFill>
            <a:schemeClr val="tx1"/>
          </a:solidFill>
          <a:latin typeface="+mn-lt"/>
          <a:ea typeface="+mn-ea"/>
          <a:cs typeface="+mn-cs"/>
        </a:defRPr>
      </a:lvl9pPr>
    </p:bodyStyle>
    <p:otherStyle>
      <a:defPPr>
        <a:defRPr lang="en-US"/>
      </a:defPPr>
      <a:lvl1pPr marL="0" algn="l" defTabSz="1093862" rtl="0" eaLnBrk="1" latinLnBrk="0" hangingPunct="1">
        <a:defRPr sz="2148" kern="1200">
          <a:solidFill>
            <a:schemeClr val="tx1"/>
          </a:solidFill>
          <a:latin typeface="+mn-lt"/>
          <a:ea typeface="+mn-ea"/>
          <a:cs typeface="+mn-cs"/>
        </a:defRPr>
      </a:lvl1pPr>
      <a:lvl2pPr marL="546931" algn="l" defTabSz="1093862" rtl="0" eaLnBrk="1" latinLnBrk="0" hangingPunct="1">
        <a:defRPr sz="2148" kern="1200">
          <a:solidFill>
            <a:schemeClr val="tx1"/>
          </a:solidFill>
          <a:latin typeface="+mn-lt"/>
          <a:ea typeface="+mn-ea"/>
          <a:cs typeface="+mn-cs"/>
        </a:defRPr>
      </a:lvl2pPr>
      <a:lvl3pPr marL="1093862" algn="l" defTabSz="1093862" rtl="0" eaLnBrk="1" latinLnBrk="0" hangingPunct="1">
        <a:defRPr sz="2148" kern="1200">
          <a:solidFill>
            <a:schemeClr val="tx1"/>
          </a:solidFill>
          <a:latin typeface="+mn-lt"/>
          <a:ea typeface="+mn-ea"/>
          <a:cs typeface="+mn-cs"/>
        </a:defRPr>
      </a:lvl3pPr>
      <a:lvl4pPr marL="1640793" algn="l" defTabSz="1093862" rtl="0" eaLnBrk="1" latinLnBrk="0" hangingPunct="1">
        <a:defRPr sz="2148" kern="1200">
          <a:solidFill>
            <a:schemeClr val="tx1"/>
          </a:solidFill>
          <a:latin typeface="+mn-lt"/>
          <a:ea typeface="+mn-ea"/>
          <a:cs typeface="+mn-cs"/>
        </a:defRPr>
      </a:lvl4pPr>
      <a:lvl5pPr marL="2187725" algn="l" defTabSz="1093862" rtl="0" eaLnBrk="1" latinLnBrk="0" hangingPunct="1">
        <a:defRPr sz="2148" kern="1200">
          <a:solidFill>
            <a:schemeClr val="tx1"/>
          </a:solidFill>
          <a:latin typeface="+mn-lt"/>
          <a:ea typeface="+mn-ea"/>
          <a:cs typeface="+mn-cs"/>
        </a:defRPr>
      </a:lvl5pPr>
      <a:lvl6pPr marL="2734656" algn="l" defTabSz="1093862" rtl="0" eaLnBrk="1" latinLnBrk="0" hangingPunct="1">
        <a:defRPr sz="2148" kern="1200">
          <a:solidFill>
            <a:schemeClr val="tx1"/>
          </a:solidFill>
          <a:latin typeface="+mn-lt"/>
          <a:ea typeface="+mn-ea"/>
          <a:cs typeface="+mn-cs"/>
        </a:defRPr>
      </a:lvl6pPr>
      <a:lvl7pPr marL="3281587" algn="l" defTabSz="1093862" rtl="0" eaLnBrk="1" latinLnBrk="0" hangingPunct="1">
        <a:defRPr sz="2148" kern="1200">
          <a:solidFill>
            <a:schemeClr val="tx1"/>
          </a:solidFill>
          <a:latin typeface="+mn-lt"/>
          <a:ea typeface="+mn-ea"/>
          <a:cs typeface="+mn-cs"/>
        </a:defRPr>
      </a:lvl7pPr>
      <a:lvl8pPr marL="3828518" algn="l" defTabSz="1093862" rtl="0" eaLnBrk="1" latinLnBrk="0" hangingPunct="1">
        <a:defRPr sz="2148" kern="1200">
          <a:solidFill>
            <a:schemeClr val="tx1"/>
          </a:solidFill>
          <a:latin typeface="+mn-lt"/>
          <a:ea typeface="+mn-ea"/>
          <a:cs typeface="+mn-cs"/>
        </a:defRPr>
      </a:lvl8pPr>
      <a:lvl9pPr marL="4375449" algn="l" defTabSz="1093862" rtl="0" eaLnBrk="1" latinLnBrk="0" hangingPunct="1">
        <a:defRPr sz="214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gif"/><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hyperlink" Target="https://www.nsu.govt.nz/breastscreen-aotearoa" TargetMode="External"/><Relationship Id="rId5" Type="http://schemas.openxmlformats.org/officeDocument/2006/relationships/image" Target="../media/image4.png"/><Relationship Id="rId10" Type="http://schemas.openxmlformats.org/officeDocument/2006/relationships/hyperlink" Target="http://www.stats.gov.nz/browse_for_stats/health/life_expectancy/NZLifeTables_HOTP12-14.aspx" TargetMode="External"/><Relationship Id="rId4" Type="http://schemas.openxmlformats.org/officeDocument/2006/relationships/image" Target="../media/image3.png"/><Relationship Id="rId9" Type="http://schemas.openxmlformats.org/officeDocument/2006/relationships/hyperlink" Target="https://www.nsu.govt.nz/system/files/resources/summary-breastscreen-Aotearoa-mortality-evaluation-1999-2011_13p_summary_formatted_final.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 Box 42">
            <a:extLst>
              <a:ext uri="{FF2B5EF4-FFF2-40B4-BE49-F238E27FC236}">
                <a16:creationId xmlns:a16="http://schemas.microsoft.com/office/drawing/2014/main" xmlns="" id="{2509E704-9CE9-4547-949C-83714179EDD0}"/>
              </a:ext>
            </a:extLst>
          </p:cNvPr>
          <p:cNvSpPr txBox="1">
            <a:spLocks noChangeArrowheads="1"/>
          </p:cNvSpPr>
          <p:nvPr/>
        </p:nvSpPr>
        <p:spPr bwMode="auto">
          <a:xfrm>
            <a:off x="8110619" y="1924678"/>
            <a:ext cx="7650000" cy="8329595"/>
          </a:xfrm>
          <a:prstGeom prst="rect">
            <a:avLst/>
          </a:prstGeom>
          <a:solidFill>
            <a:srgbClr val="E7F6FD"/>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2000" tIns="180000" rIns="252000" bIns="9581"/>
          <a:lstStyle>
            <a:lvl1pPr eaLnBrk="0" hangingPunct="0">
              <a:spcBef>
                <a:spcPct val="20000"/>
              </a:spcBef>
              <a:buFont typeface="Arial" panose="020B0604020202020204" pitchFamily="34" charset="0"/>
              <a:buChar char="•"/>
              <a:defRPr sz="146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128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sz="11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91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91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91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91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91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9100">
                <a:solidFill>
                  <a:schemeClr val="tx1"/>
                </a:solidFill>
                <a:latin typeface="Calibri" panose="020F0502020204030204" pitchFamily="34" charset="0"/>
                <a:ea typeface="MS PGothic" panose="020B0600070205080204" pitchFamily="34" charset="-128"/>
              </a:defRPr>
            </a:lvl9pPr>
          </a:lstStyle>
          <a:p>
            <a:pPr algn="just" defTabSz="239493" eaLnBrk="1" hangingPunct="1">
              <a:spcAft>
                <a:spcPts val="262"/>
              </a:spcAft>
              <a:buNone/>
              <a:defRPr/>
            </a:pPr>
            <a:endParaRPr lang="en-US" altLang="zh-TW" sz="1400" dirty="0">
              <a:ea typeface="新細明體" pitchFamily="18" charset="-120"/>
            </a:endParaRPr>
          </a:p>
          <a:p>
            <a:pPr algn="just" defTabSz="239493" eaLnBrk="1" hangingPunct="1">
              <a:spcAft>
                <a:spcPts val="262"/>
              </a:spcAft>
              <a:buNone/>
              <a:defRPr/>
            </a:pPr>
            <a:endParaRPr lang="en-US" altLang="zh-TW" sz="1400" dirty="0">
              <a:ea typeface="新細明體" pitchFamily="18" charset="-120"/>
            </a:endParaRPr>
          </a:p>
          <a:p>
            <a:pPr algn="just" defTabSz="239493" eaLnBrk="1" hangingPunct="1">
              <a:spcAft>
                <a:spcPts val="262"/>
              </a:spcAft>
              <a:buNone/>
              <a:defRPr/>
            </a:pPr>
            <a:endParaRPr lang="en-US" altLang="zh-TW" sz="1400" dirty="0">
              <a:ea typeface="新細明體" pitchFamily="18" charset="-120"/>
            </a:endParaRPr>
          </a:p>
          <a:p>
            <a:pPr algn="just" defTabSz="239493" eaLnBrk="1" hangingPunct="1">
              <a:spcAft>
                <a:spcPts val="262"/>
              </a:spcAft>
              <a:buNone/>
              <a:defRPr/>
            </a:pPr>
            <a:endParaRPr lang="en-US" altLang="zh-TW" sz="1400" dirty="0">
              <a:ea typeface="新細明體" pitchFamily="18" charset="-120"/>
            </a:endParaRPr>
          </a:p>
          <a:p>
            <a:pPr algn="just" defTabSz="239493" eaLnBrk="1" hangingPunct="1">
              <a:spcAft>
                <a:spcPts val="262"/>
              </a:spcAft>
              <a:buNone/>
              <a:defRPr/>
            </a:pPr>
            <a:endParaRPr lang="en-US" altLang="zh-TW" sz="1400" dirty="0">
              <a:ea typeface="新細明體" pitchFamily="18" charset="-120"/>
            </a:endParaRPr>
          </a:p>
          <a:p>
            <a:pPr algn="just" defTabSz="239493" eaLnBrk="1" hangingPunct="1">
              <a:spcAft>
                <a:spcPts val="262"/>
              </a:spcAft>
              <a:buNone/>
              <a:defRPr/>
            </a:pPr>
            <a:endParaRPr lang="en-US" altLang="zh-TW" sz="1400" dirty="0">
              <a:ea typeface="新細明體" pitchFamily="18" charset="-120"/>
            </a:endParaRPr>
          </a:p>
          <a:p>
            <a:pPr algn="just" defTabSz="239493" eaLnBrk="1" hangingPunct="1">
              <a:spcAft>
                <a:spcPts val="262"/>
              </a:spcAft>
              <a:buNone/>
              <a:defRPr/>
            </a:pPr>
            <a:endParaRPr lang="en-US" altLang="zh-TW" sz="1400" dirty="0">
              <a:ea typeface="新細明體" pitchFamily="18" charset="-120"/>
            </a:endParaRPr>
          </a:p>
          <a:p>
            <a:pPr algn="just" defTabSz="239493" eaLnBrk="1" hangingPunct="1">
              <a:spcAft>
                <a:spcPts val="262"/>
              </a:spcAft>
              <a:buNone/>
              <a:defRPr/>
            </a:pPr>
            <a:endParaRPr lang="en-US" altLang="zh-TW" sz="1400" dirty="0">
              <a:ea typeface="新細明體" pitchFamily="18" charset="-120"/>
            </a:endParaRPr>
          </a:p>
          <a:p>
            <a:pPr algn="just" defTabSz="239493" eaLnBrk="1" hangingPunct="1">
              <a:spcAft>
                <a:spcPts val="262"/>
              </a:spcAft>
              <a:buNone/>
              <a:defRPr/>
            </a:pPr>
            <a:endParaRPr lang="en-US" altLang="zh-TW" sz="1400" dirty="0">
              <a:ea typeface="新細明體" pitchFamily="18" charset="-120"/>
            </a:endParaRPr>
          </a:p>
          <a:p>
            <a:pPr algn="just" defTabSz="239493" eaLnBrk="1" hangingPunct="1">
              <a:spcAft>
                <a:spcPts val="262"/>
              </a:spcAft>
              <a:buNone/>
              <a:defRPr/>
            </a:pPr>
            <a:endParaRPr lang="en-US" altLang="zh-TW" sz="1400" dirty="0">
              <a:ea typeface="新細明體" pitchFamily="18" charset="-120"/>
            </a:endParaRPr>
          </a:p>
          <a:p>
            <a:pPr algn="just" defTabSz="239493" eaLnBrk="1" hangingPunct="1">
              <a:spcAft>
                <a:spcPts val="262"/>
              </a:spcAft>
              <a:buNone/>
              <a:defRPr/>
            </a:pPr>
            <a:endParaRPr lang="en-US" altLang="zh-TW" sz="1400" dirty="0">
              <a:ea typeface="新細明體" pitchFamily="18" charset="-120"/>
            </a:endParaRPr>
          </a:p>
          <a:p>
            <a:pPr algn="just" defTabSz="239493" eaLnBrk="1" hangingPunct="1">
              <a:spcAft>
                <a:spcPts val="262"/>
              </a:spcAft>
              <a:buNone/>
              <a:defRPr/>
            </a:pPr>
            <a:endParaRPr lang="en-US" altLang="zh-TW" sz="1400" dirty="0">
              <a:solidFill>
                <a:srgbClr val="000000"/>
              </a:solidFill>
              <a:ea typeface="新細明體" pitchFamily="18" charset="-120"/>
            </a:endParaRPr>
          </a:p>
          <a:p>
            <a:pPr algn="just" defTabSz="649859" eaLnBrk="1" hangingPunct="1">
              <a:spcAft>
                <a:spcPts val="710"/>
              </a:spcAft>
              <a:buNone/>
              <a:defRPr/>
            </a:pPr>
            <a:r>
              <a:rPr lang="en-US" altLang="zh-TW" sz="1400" dirty="0">
                <a:solidFill>
                  <a:srgbClr val="000000"/>
                </a:solidFill>
                <a:ea typeface="新細明體" pitchFamily="18" charset="-120"/>
              </a:rPr>
              <a:t>While all tests showed strong evidence for a difference between groups (p&lt;0.01), most proportions differed by 0-5%. Group A had a slightly higher proportion of Tis (26.0% vs 19.2%), while Group B had a higher proportion of T1 </a:t>
            </a:r>
            <a:r>
              <a:rPr lang="en-US" altLang="zh-TW" sz="1400" dirty="0" err="1">
                <a:solidFill>
                  <a:srgbClr val="000000"/>
                </a:solidFill>
                <a:ea typeface="新細明體" pitchFamily="18" charset="-120"/>
              </a:rPr>
              <a:t>tumours</a:t>
            </a:r>
            <a:r>
              <a:rPr lang="en-US" altLang="zh-TW" sz="1400" dirty="0">
                <a:solidFill>
                  <a:srgbClr val="000000"/>
                </a:solidFill>
                <a:ea typeface="新細明體" pitchFamily="18" charset="-120"/>
              </a:rPr>
              <a:t> (65.7% vs 57.3%). T2 </a:t>
            </a:r>
            <a:r>
              <a:rPr lang="en-US" altLang="zh-TW" sz="1400" dirty="0" err="1">
                <a:solidFill>
                  <a:srgbClr val="000000"/>
                </a:solidFill>
                <a:ea typeface="新細明體" pitchFamily="18" charset="-120"/>
              </a:rPr>
              <a:t>tumours</a:t>
            </a:r>
            <a:r>
              <a:rPr lang="en-US" altLang="zh-TW" sz="1400" dirty="0">
                <a:solidFill>
                  <a:srgbClr val="000000"/>
                </a:solidFill>
                <a:ea typeface="新細明體" pitchFamily="18" charset="-120"/>
              </a:rPr>
              <a:t> were similar in both groups (A 14.6% vs B 13.4%), and T3 and T4 </a:t>
            </a:r>
            <a:r>
              <a:rPr lang="en-US" altLang="zh-TW" sz="1400" dirty="0" err="1">
                <a:solidFill>
                  <a:srgbClr val="000000"/>
                </a:solidFill>
                <a:ea typeface="新細明體" pitchFamily="18" charset="-120"/>
              </a:rPr>
              <a:t>tumours</a:t>
            </a:r>
            <a:r>
              <a:rPr lang="en-US" altLang="zh-TW" sz="1400" dirty="0">
                <a:solidFill>
                  <a:srgbClr val="000000"/>
                </a:solidFill>
                <a:ea typeface="新細明體" pitchFamily="18" charset="-120"/>
              </a:rPr>
              <a:t> accounted for 2% and 1.4% of all screen-detected cancers overall.</a:t>
            </a:r>
          </a:p>
          <a:p>
            <a:pPr algn="just" defTabSz="649859" eaLnBrk="1" hangingPunct="1">
              <a:spcAft>
                <a:spcPts val="710"/>
              </a:spcAft>
              <a:buNone/>
              <a:defRPr/>
            </a:pPr>
            <a:r>
              <a:rPr lang="en-US" altLang="zh-TW" sz="1400" dirty="0">
                <a:solidFill>
                  <a:srgbClr val="000000"/>
                </a:solidFill>
                <a:ea typeface="新細明體" pitchFamily="18" charset="-120"/>
              </a:rPr>
              <a:t>Group A had a higher rate of N1 disease at diagnosis (13.2% vs 9.1%) whilst Group B had a higher rate of distant metastases at diagnosis (2.7% vs 0.6%).</a:t>
            </a:r>
          </a:p>
          <a:p>
            <a:pPr algn="just" defTabSz="239493" eaLnBrk="1" hangingPunct="1">
              <a:spcAft>
                <a:spcPts val="262"/>
              </a:spcAft>
              <a:buNone/>
              <a:defRPr/>
            </a:pPr>
            <a:endParaRPr lang="en-US" altLang="zh-TW" sz="1400" dirty="0">
              <a:solidFill>
                <a:srgbClr val="000000"/>
              </a:solidFill>
              <a:ea typeface="新細明體" pitchFamily="18" charset="-120"/>
            </a:endParaRPr>
          </a:p>
          <a:p>
            <a:pPr algn="just" defTabSz="239493" eaLnBrk="1" hangingPunct="1">
              <a:spcAft>
                <a:spcPts val="262"/>
              </a:spcAft>
              <a:buNone/>
              <a:defRPr/>
            </a:pPr>
            <a:endParaRPr lang="en-US" altLang="zh-TW" sz="1400" dirty="0">
              <a:solidFill>
                <a:srgbClr val="000000"/>
              </a:solidFill>
              <a:ea typeface="新細明體" pitchFamily="18" charset="-120"/>
            </a:endParaRPr>
          </a:p>
          <a:p>
            <a:pPr algn="just" defTabSz="239493" eaLnBrk="1" hangingPunct="1">
              <a:spcAft>
                <a:spcPts val="262"/>
              </a:spcAft>
              <a:buNone/>
              <a:defRPr/>
            </a:pPr>
            <a:endParaRPr lang="en-US" altLang="zh-TW" sz="1400" dirty="0">
              <a:solidFill>
                <a:srgbClr val="000000"/>
              </a:solidFill>
              <a:ea typeface="新細明體" pitchFamily="18" charset="-120"/>
            </a:endParaRPr>
          </a:p>
          <a:p>
            <a:pPr algn="just" defTabSz="239493" eaLnBrk="1" hangingPunct="1">
              <a:spcAft>
                <a:spcPts val="262"/>
              </a:spcAft>
              <a:buNone/>
              <a:defRPr/>
            </a:pPr>
            <a:endParaRPr lang="en-US" altLang="zh-TW" sz="1400" dirty="0">
              <a:solidFill>
                <a:srgbClr val="000000"/>
              </a:solidFill>
              <a:ea typeface="新細明體" pitchFamily="18" charset="-120"/>
            </a:endParaRPr>
          </a:p>
          <a:p>
            <a:pPr algn="just" defTabSz="239493" eaLnBrk="1" hangingPunct="1">
              <a:spcAft>
                <a:spcPts val="262"/>
              </a:spcAft>
              <a:buNone/>
              <a:defRPr/>
            </a:pPr>
            <a:endParaRPr lang="en-US" altLang="zh-TW" sz="1400" dirty="0">
              <a:solidFill>
                <a:srgbClr val="000000"/>
              </a:solidFill>
              <a:ea typeface="新細明體" pitchFamily="18" charset="-120"/>
            </a:endParaRPr>
          </a:p>
          <a:p>
            <a:pPr algn="just" defTabSz="239493" eaLnBrk="1" hangingPunct="1">
              <a:spcAft>
                <a:spcPts val="262"/>
              </a:spcAft>
              <a:buNone/>
              <a:defRPr/>
            </a:pPr>
            <a:endParaRPr lang="en-US" altLang="zh-TW" sz="1400" dirty="0">
              <a:solidFill>
                <a:srgbClr val="000000"/>
              </a:solidFill>
              <a:ea typeface="新細明體" pitchFamily="18" charset="-120"/>
            </a:endParaRPr>
          </a:p>
          <a:p>
            <a:pPr algn="just" defTabSz="239493" eaLnBrk="1" hangingPunct="1">
              <a:spcAft>
                <a:spcPts val="262"/>
              </a:spcAft>
              <a:buNone/>
              <a:defRPr/>
            </a:pPr>
            <a:r>
              <a:rPr lang="en-US" altLang="zh-TW" sz="1400" dirty="0">
                <a:solidFill>
                  <a:srgbClr val="000000"/>
                </a:solidFill>
                <a:ea typeface="新細明體" pitchFamily="18" charset="-120"/>
              </a:rPr>
              <a:t>93.4% of Group A were alive after 5 years compared with 72.3% in Group B. Breast cancer mortality accounted for 6.0% of mortality in Group B (double the mortality compared to Group A). Death due to other causes was also significantly higher in Group B at 12.8% compared with 2.5% in Group A. </a:t>
            </a:r>
          </a:p>
          <a:p>
            <a:pPr algn="just" defTabSz="239493" eaLnBrk="1" hangingPunct="1">
              <a:spcAft>
                <a:spcPts val="262"/>
              </a:spcAft>
              <a:buNone/>
              <a:defRPr/>
            </a:pPr>
            <a:r>
              <a:rPr lang="en-US" altLang="zh-TW" sz="1400" dirty="0">
                <a:solidFill>
                  <a:srgbClr val="000000"/>
                </a:solidFill>
                <a:ea typeface="新細明體" pitchFamily="18" charset="-120"/>
              </a:rPr>
              <a:t>  </a:t>
            </a:r>
          </a:p>
        </p:txBody>
      </p:sp>
      <p:sp>
        <p:nvSpPr>
          <p:cNvPr id="2050" name="Text Box 28"/>
          <p:cNvSpPr txBox="1">
            <a:spLocks noChangeArrowheads="1"/>
          </p:cNvSpPr>
          <p:nvPr/>
        </p:nvSpPr>
        <p:spPr bwMode="auto">
          <a:xfrm>
            <a:off x="0" y="827481"/>
            <a:ext cx="23871238" cy="67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81" tIns="9581" rIns="9581" bIns="9581"/>
          <a:lstStyle>
            <a:lvl1pPr eaLnBrk="0" hangingPunct="0">
              <a:spcBef>
                <a:spcPct val="20000"/>
              </a:spcBef>
              <a:buFont typeface="Arial" panose="020B0604020202020204" pitchFamily="34" charset="0"/>
              <a:buChar char="•"/>
              <a:defRPr sz="146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128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sz="11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91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91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91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91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91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9100">
                <a:solidFill>
                  <a:schemeClr val="tx1"/>
                </a:solidFill>
                <a:latin typeface="Calibri" panose="020F0502020204030204" pitchFamily="34" charset="0"/>
                <a:ea typeface="MS PGothic" panose="020B0600070205080204" pitchFamily="34" charset="-128"/>
              </a:defRPr>
            </a:lvl9pPr>
          </a:lstStyle>
          <a:p>
            <a:pPr algn="ctr" defTabSz="239493" eaLnBrk="1" hangingPunct="1">
              <a:spcBef>
                <a:spcPct val="0"/>
              </a:spcBef>
              <a:spcAft>
                <a:spcPts val="124"/>
              </a:spcAft>
              <a:buNone/>
            </a:pPr>
            <a:r>
              <a:rPr lang="en-AU" altLang="zh-TW" sz="1400" b="1" dirty="0">
                <a:solidFill>
                  <a:srgbClr val="000000"/>
                </a:solidFill>
                <a:ea typeface="新細明體" pitchFamily="18" charset="-120"/>
              </a:rPr>
              <a:t>Ruben B COHEN-HALLALEH</a:t>
            </a:r>
            <a:r>
              <a:rPr lang="en-AU" altLang="zh-TW" sz="1400" b="1" baseline="30000" dirty="0">
                <a:solidFill>
                  <a:srgbClr val="000000"/>
                </a:solidFill>
                <a:ea typeface="新細明體" pitchFamily="18" charset="-120"/>
              </a:rPr>
              <a:t>1</a:t>
            </a:r>
            <a:r>
              <a:rPr lang="en-AU" altLang="zh-TW" sz="1400" b="1" dirty="0">
                <a:solidFill>
                  <a:srgbClr val="000000"/>
                </a:solidFill>
                <a:ea typeface="新細明體" pitchFamily="18" charset="-120"/>
              </a:rPr>
              <a:t>, Eugenia C IP, Alexander KT NG</a:t>
            </a:r>
            <a:r>
              <a:rPr lang="en-AU" altLang="zh-TW" sz="1400" b="1" baseline="30000" dirty="0">
                <a:solidFill>
                  <a:srgbClr val="000000"/>
                </a:solidFill>
                <a:ea typeface="新細明體" pitchFamily="18" charset="-120"/>
              </a:rPr>
              <a:t>2</a:t>
            </a:r>
            <a:endParaRPr lang="en-AU" altLang="zh-TW" sz="1400" b="1" i="1" baseline="30000" dirty="0">
              <a:solidFill>
                <a:srgbClr val="000000"/>
              </a:solidFill>
              <a:ea typeface="新細明體" pitchFamily="18" charset="-120"/>
            </a:endParaRPr>
          </a:p>
          <a:p>
            <a:pPr algn="ctr" defTabSz="239493" eaLnBrk="1" hangingPunct="1">
              <a:spcBef>
                <a:spcPct val="0"/>
              </a:spcBef>
              <a:spcAft>
                <a:spcPts val="124"/>
              </a:spcAft>
              <a:buNone/>
            </a:pPr>
            <a:r>
              <a:rPr lang="en-AU" altLang="zh-TW" sz="1000" dirty="0">
                <a:solidFill>
                  <a:srgbClr val="000000"/>
                </a:solidFill>
                <a:ea typeface="新細明體" pitchFamily="18" charset="-120"/>
              </a:rPr>
              <a:t>1. Department of Surgery, Bankstown-Lidcombe Hospital, Sydney</a:t>
            </a:r>
          </a:p>
          <a:p>
            <a:pPr algn="ctr" defTabSz="239493" eaLnBrk="1" hangingPunct="1">
              <a:spcBef>
                <a:spcPct val="0"/>
              </a:spcBef>
              <a:spcAft>
                <a:spcPts val="124"/>
              </a:spcAft>
              <a:buNone/>
            </a:pPr>
            <a:r>
              <a:rPr lang="en-AU" altLang="zh-TW" sz="1000" dirty="0">
                <a:solidFill>
                  <a:srgbClr val="000000"/>
                </a:solidFill>
                <a:ea typeface="新細明體" pitchFamily="18" charset="-120"/>
              </a:rPr>
              <a:t>2. Department of Surgery, Auckland City Hospital, Auckland</a:t>
            </a:r>
          </a:p>
        </p:txBody>
      </p:sp>
      <p:sp>
        <p:nvSpPr>
          <p:cNvPr id="2053" name="Text Box 33"/>
          <p:cNvSpPr txBox="1">
            <a:spLocks noChangeArrowheads="1"/>
          </p:cNvSpPr>
          <p:nvPr/>
        </p:nvSpPr>
        <p:spPr bwMode="auto">
          <a:xfrm>
            <a:off x="192518" y="1944829"/>
            <a:ext cx="7650000" cy="1934030"/>
          </a:xfrm>
          <a:prstGeom prst="rect">
            <a:avLst/>
          </a:prstGeom>
          <a:solidFill>
            <a:srgbClr val="E7F6FD"/>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2000" tIns="180000" rIns="252000" bIns="94306" anchor="t"/>
          <a:lstStyle>
            <a:lvl1pPr eaLnBrk="0" hangingPunct="0">
              <a:spcBef>
                <a:spcPct val="20000"/>
              </a:spcBef>
              <a:buFont typeface="Arial" panose="020B0604020202020204" pitchFamily="34" charset="0"/>
              <a:buChar char="•"/>
              <a:defRPr sz="146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128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sz="11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91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91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91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91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91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9100">
                <a:solidFill>
                  <a:schemeClr val="tx1"/>
                </a:solidFill>
                <a:latin typeface="Calibri" panose="020F0502020204030204" pitchFamily="34" charset="0"/>
                <a:ea typeface="MS PGothic" panose="020B0600070205080204" pitchFamily="34" charset="-128"/>
              </a:defRPr>
            </a:lvl9pPr>
          </a:lstStyle>
          <a:p>
            <a:pPr algn="just" defTabSz="649859" eaLnBrk="1" hangingPunct="1">
              <a:spcBef>
                <a:spcPct val="0"/>
              </a:spcBef>
              <a:buNone/>
            </a:pPr>
            <a:r>
              <a:rPr lang="en-US" altLang="zh-TW" sz="1400" dirty="0">
                <a:solidFill>
                  <a:srgbClr val="000000"/>
                </a:solidFill>
                <a:ea typeface="新細明體" pitchFamily="18" charset="-120"/>
              </a:rPr>
              <a:t>Breast cancer screening </a:t>
            </a:r>
            <a:r>
              <a:rPr lang="en-US" altLang="zh-TW" sz="1400" dirty="0" err="1">
                <a:solidFill>
                  <a:srgbClr val="000000"/>
                </a:solidFill>
                <a:ea typeface="新細明體" pitchFamily="18" charset="-120"/>
              </a:rPr>
              <a:t>programmes</a:t>
            </a:r>
            <a:r>
              <a:rPr lang="en-US" altLang="zh-TW" sz="1400" dirty="0">
                <a:solidFill>
                  <a:srgbClr val="000000"/>
                </a:solidFill>
                <a:ea typeface="新細明體" pitchFamily="18" charset="-120"/>
              </a:rPr>
              <a:t> have been introduced worldwide and has reduced breast cancer related mortality by approximately 20-39% (1-3). Increasing age is a well-recognized risk factor for breast cancer, with the incidence of this disease peaking in the eight decade (4). At present, life expectancy for women in New Zealand is over 83 years and it is probable that women over the age of 70 would benefit from earlier detection and treatment of breast cancers (5). </a:t>
            </a:r>
          </a:p>
          <a:p>
            <a:pPr algn="just" defTabSz="649859" eaLnBrk="1" hangingPunct="1">
              <a:spcBef>
                <a:spcPct val="0"/>
              </a:spcBef>
              <a:buNone/>
            </a:pPr>
            <a:r>
              <a:rPr lang="en-US" altLang="zh-TW" sz="1400" dirty="0">
                <a:solidFill>
                  <a:srgbClr val="000000"/>
                </a:solidFill>
                <a:ea typeface="新細明體" pitchFamily="18" charset="-120"/>
              </a:rPr>
              <a:t>The breast screening </a:t>
            </a:r>
            <a:r>
              <a:rPr lang="en-US" altLang="zh-TW" sz="1400" dirty="0" err="1">
                <a:solidFill>
                  <a:srgbClr val="000000"/>
                </a:solidFill>
                <a:ea typeface="新細明體" pitchFamily="18" charset="-120"/>
              </a:rPr>
              <a:t>programme</a:t>
            </a:r>
            <a:r>
              <a:rPr lang="en-US" altLang="zh-TW" sz="1400" dirty="0">
                <a:solidFill>
                  <a:srgbClr val="000000"/>
                </a:solidFill>
                <a:ea typeface="新細明體" pitchFamily="18" charset="-120"/>
              </a:rPr>
              <a:t> in New Zealand commenced in 1998 and offers 2-yearly 4-view digital mammography to women aged 45 to 69 (6).</a:t>
            </a:r>
          </a:p>
        </p:txBody>
      </p:sp>
      <p:sp>
        <p:nvSpPr>
          <p:cNvPr id="2142" name="Text Box 35"/>
          <p:cNvSpPr txBox="1">
            <a:spLocks noChangeArrowheads="1"/>
          </p:cNvSpPr>
          <p:nvPr/>
        </p:nvSpPr>
        <p:spPr bwMode="auto">
          <a:xfrm>
            <a:off x="192518" y="4056268"/>
            <a:ext cx="7650000" cy="326646"/>
          </a:xfrm>
          <a:prstGeom prst="rect">
            <a:avLst/>
          </a:prstGeom>
          <a:solidFill>
            <a:srgbClr val="555555"/>
          </a:solidFill>
          <a:ln>
            <a:noFill/>
          </a:ln>
          <a:effectLst/>
          <a:extLst/>
        </p:spPr>
        <p:txBody>
          <a:bodyPr lIns="9581" tIns="9581" rIns="9581" bIns="9581" anchor="ctr"/>
          <a:lstStyle>
            <a:lvl1pPr eaLnBrk="0" hangingPunct="0">
              <a:defRPr sz="8200">
                <a:solidFill>
                  <a:schemeClr val="tx1"/>
                </a:solidFill>
                <a:latin typeface="Calibri" pitchFamily="34" charset="0"/>
                <a:ea typeface="MS PGothic" pitchFamily="34" charset="-128"/>
              </a:defRPr>
            </a:lvl1pPr>
            <a:lvl2pPr marL="742950" indent="-285750" eaLnBrk="0" hangingPunct="0">
              <a:defRPr sz="8200">
                <a:solidFill>
                  <a:schemeClr val="tx1"/>
                </a:solidFill>
                <a:latin typeface="Calibri" pitchFamily="34" charset="0"/>
                <a:ea typeface="MS PGothic" pitchFamily="34" charset="-128"/>
              </a:defRPr>
            </a:lvl2pPr>
            <a:lvl3pPr marL="1143000" indent="-228600" eaLnBrk="0" hangingPunct="0">
              <a:defRPr sz="8200">
                <a:solidFill>
                  <a:schemeClr val="tx1"/>
                </a:solidFill>
                <a:latin typeface="Calibri" pitchFamily="34" charset="0"/>
                <a:ea typeface="MS PGothic" pitchFamily="34" charset="-128"/>
              </a:defRPr>
            </a:lvl3pPr>
            <a:lvl4pPr marL="1600200" indent="-228600" eaLnBrk="0" hangingPunct="0">
              <a:defRPr sz="8200">
                <a:solidFill>
                  <a:schemeClr val="tx1"/>
                </a:solidFill>
                <a:latin typeface="Calibri" pitchFamily="34" charset="0"/>
                <a:ea typeface="MS PGothic" pitchFamily="34" charset="-128"/>
              </a:defRPr>
            </a:lvl4pPr>
            <a:lvl5pPr marL="2057400" indent="-228600" eaLnBrk="0" hangingPunct="0">
              <a:defRPr sz="82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82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82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82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8200">
                <a:solidFill>
                  <a:schemeClr val="tx1"/>
                </a:solidFill>
                <a:latin typeface="Calibri" pitchFamily="34" charset="0"/>
                <a:ea typeface="MS PGothic" pitchFamily="34" charset="-128"/>
              </a:defRPr>
            </a:lvl9pPr>
          </a:lstStyle>
          <a:p>
            <a:pPr algn="ctr" defTabSz="239493" eaLnBrk="1" hangingPunct="1">
              <a:defRPr/>
            </a:pPr>
            <a:r>
              <a:rPr lang="en-AU" altLang="zh-TW" sz="1777" b="1" dirty="0">
                <a:solidFill>
                  <a:srgbClr val="FFFFFF"/>
                </a:solidFill>
                <a:effectLst>
                  <a:outerShdw blurRad="38100" dist="38100" dir="2700000" algn="tl">
                    <a:srgbClr val="000000"/>
                  </a:outerShdw>
                </a:effectLst>
                <a:ea typeface="新細明體" pitchFamily="18" charset="-120"/>
              </a:rPr>
              <a:t>OBJECTIVES</a:t>
            </a:r>
            <a:endParaRPr lang="en-US" altLang="zh-TW" sz="1777" dirty="0">
              <a:effectLst>
                <a:outerShdw blurRad="38100" dist="38100" dir="2700000" algn="tl">
                  <a:srgbClr val="FFFFFF"/>
                </a:outerShdw>
              </a:effectLst>
              <a:latin typeface="Arial" pitchFamily="34" charset="0"/>
              <a:ea typeface="新細明體" pitchFamily="18" charset="-120"/>
            </a:endParaRPr>
          </a:p>
        </p:txBody>
      </p:sp>
      <p:sp>
        <p:nvSpPr>
          <p:cNvPr id="2055" name="Text Box 36"/>
          <p:cNvSpPr txBox="1">
            <a:spLocks noChangeArrowheads="1"/>
          </p:cNvSpPr>
          <p:nvPr/>
        </p:nvSpPr>
        <p:spPr bwMode="auto">
          <a:xfrm>
            <a:off x="187030" y="4598938"/>
            <a:ext cx="7650000" cy="1258578"/>
          </a:xfrm>
          <a:prstGeom prst="rect">
            <a:avLst/>
          </a:prstGeom>
          <a:solidFill>
            <a:srgbClr val="E7F6FD"/>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0" tIns="13332" rIns="288000" bIns="9581" anchor="ctr"/>
          <a:lstStyle>
            <a:lvl1pPr marL="342900" indent="-342900" eaLnBrk="0" hangingPunct="0">
              <a:spcBef>
                <a:spcPct val="20000"/>
              </a:spcBef>
              <a:buFont typeface="Arial" panose="020B0604020202020204" pitchFamily="34" charset="0"/>
              <a:buChar char="•"/>
              <a:defRPr sz="14600">
                <a:solidFill>
                  <a:schemeClr val="tx1"/>
                </a:solidFill>
                <a:latin typeface="Calibri" panose="020F0502020204030204" pitchFamily="34" charset="0"/>
                <a:ea typeface="MS PGothic" panose="020B0600070205080204" pitchFamily="34" charset="-128"/>
              </a:defRPr>
            </a:lvl1pPr>
            <a:lvl2pPr marL="914400" indent="-457200" eaLnBrk="0" hangingPunct="0">
              <a:spcBef>
                <a:spcPct val="20000"/>
              </a:spcBef>
              <a:buFont typeface="Arial" panose="020B0604020202020204" pitchFamily="34" charset="0"/>
              <a:buChar char="–"/>
              <a:defRPr sz="128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sz="11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91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91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91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91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91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9100">
                <a:solidFill>
                  <a:schemeClr val="tx1"/>
                </a:solidFill>
                <a:latin typeface="Calibri" panose="020F0502020204030204" pitchFamily="34" charset="0"/>
                <a:ea typeface="MS PGothic" panose="020B0600070205080204" pitchFamily="34" charset="-128"/>
              </a:defRPr>
            </a:lvl9pPr>
          </a:lstStyle>
          <a:p>
            <a:pPr lvl="1" defTabSz="649859" eaLnBrk="1" hangingPunct="1">
              <a:spcBef>
                <a:spcPct val="0"/>
              </a:spcBef>
              <a:buFont typeface="Arial" panose="020B0604020202020204" pitchFamily="34" charset="0"/>
              <a:buChar char="•"/>
            </a:pPr>
            <a:r>
              <a:rPr lang="en-AU" altLang="zh-TW" sz="1400" dirty="0">
                <a:ea typeface="新細明體" pitchFamily="18" charset="-120"/>
              </a:rPr>
              <a:t>To review the Auckland Breast Cancer Register to identify all breast cancers</a:t>
            </a:r>
          </a:p>
          <a:p>
            <a:pPr lvl="1" defTabSz="649859" eaLnBrk="1" hangingPunct="1">
              <a:spcBef>
                <a:spcPct val="0"/>
              </a:spcBef>
              <a:buFont typeface="Arial" panose="020B0604020202020204" pitchFamily="34" charset="0"/>
              <a:buChar char="•"/>
            </a:pPr>
            <a:endParaRPr lang="en-AU" altLang="zh-TW" sz="1400" dirty="0">
              <a:ea typeface="新細明體" pitchFamily="18" charset="-120"/>
            </a:endParaRPr>
          </a:p>
          <a:p>
            <a:pPr lvl="1" defTabSz="649859" eaLnBrk="1" hangingPunct="1">
              <a:spcBef>
                <a:spcPct val="0"/>
              </a:spcBef>
              <a:buFont typeface="Arial" panose="020B0604020202020204" pitchFamily="34" charset="0"/>
              <a:buChar char="•"/>
            </a:pPr>
            <a:r>
              <a:rPr lang="en-AU" altLang="zh-TW" sz="1400" dirty="0">
                <a:ea typeface="新細明體" pitchFamily="18" charset="-120"/>
              </a:rPr>
              <a:t>To compare breast cancer staging and outcomes of screen-detected breast cancers in women over the age of 70 with women within the recommended screening age (45-69 years) in New Zealand.</a:t>
            </a:r>
          </a:p>
        </p:txBody>
      </p:sp>
      <p:sp>
        <p:nvSpPr>
          <p:cNvPr id="2148" name="Text Box 41"/>
          <p:cNvSpPr txBox="1">
            <a:spLocks noChangeArrowheads="1"/>
          </p:cNvSpPr>
          <p:nvPr/>
        </p:nvSpPr>
        <p:spPr bwMode="auto">
          <a:xfrm>
            <a:off x="8110619" y="1463980"/>
            <a:ext cx="7650000" cy="326646"/>
          </a:xfrm>
          <a:prstGeom prst="rect">
            <a:avLst/>
          </a:prstGeom>
          <a:solidFill>
            <a:srgbClr val="555555"/>
          </a:solidFill>
          <a:ln>
            <a:noFill/>
          </a:ln>
          <a:effectLst/>
          <a:extLst/>
        </p:spPr>
        <p:txBody>
          <a:bodyPr lIns="9581" tIns="9581" rIns="9581" bIns="9581" anchor="ctr"/>
          <a:lstStyle>
            <a:lvl1pPr eaLnBrk="0" hangingPunct="0">
              <a:defRPr sz="8200">
                <a:solidFill>
                  <a:schemeClr val="tx1"/>
                </a:solidFill>
                <a:latin typeface="Calibri" pitchFamily="34" charset="0"/>
                <a:ea typeface="MS PGothic" pitchFamily="34" charset="-128"/>
              </a:defRPr>
            </a:lvl1pPr>
            <a:lvl2pPr marL="742950" indent="-285750" eaLnBrk="0" hangingPunct="0">
              <a:defRPr sz="8200">
                <a:solidFill>
                  <a:schemeClr val="tx1"/>
                </a:solidFill>
                <a:latin typeface="Calibri" pitchFamily="34" charset="0"/>
                <a:ea typeface="MS PGothic" pitchFamily="34" charset="-128"/>
              </a:defRPr>
            </a:lvl2pPr>
            <a:lvl3pPr marL="1143000" indent="-228600" eaLnBrk="0" hangingPunct="0">
              <a:defRPr sz="8200">
                <a:solidFill>
                  <a:schemeClr val="tx1"/>
                </a:solidFill>
                <a:latin typeface="Calibri" pitchFamily="34" charset="0"/>
                <a:ea typeface="MS PGothic" pitchFamily="34" charset="-128"/>
              </a:defRPr>
            </a:lvl3pPr>
            <a:lvl4pPr marL="1600200" indent="-228600" eaLnBrk="0" hangingPunct="0">
              <a:defRPr sz="8200">
                <a:solidFill>
                  <a:schemeClr val="tx1"/>
                </a:solidFill>
                <a:latin typeface="Calibri" pitchFamily="34" charset="0"/>
                <a:ea typeface="MS PGothic" pitchFamily="34" charset="-128"/>
              </a:defRPr>
            </a:lvl4pPr>
            <a:lvl5pPr marL="2057400" indent="-228600" eaLnBrk="0" hangingPunct="0">
              <a:defRPr sz="82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82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82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82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8200">
                <a:solidFill>
                  <a:schemeClr val="tx1"/>
                </a:solidFill>
                <a:latin typeface="Calibri" pitchFamily="34" charset="0"/>
                <a:ea typeface="MS PGothic" pitchFamily="34" charset="-128"/>
              </a:defRPr>
            </a:lvl9pPr>
          </a:lstStyle>
          <a:p>
            <a:pPr algn="ctr" defTabSz="239493" eaLnBrk="1" hangingPunct="1">
              <a:defRPr/>
            </a:pPr>
            <a:r>
              <a:rPr lang="en-AU" altLang="zh-TW" sz="1777" b="1" dirty="0">
                <a:solidFill>
                  <a:srgbClr val="FFFFFF"/>
                </a:solidFill>
                <a:effectLst>
                  <a:outerShdw blurRad="38100" dist="38100" dir="2700000" algn="tl">
                    <a:srgbClr val="000000"/>
                  </a:outerShdw>
                </a:effectLst>
                <a:ea typeface="新細明體" pitchFamily="18" charset="-120"/>
              </a:rPr>
              <a:t>RESULTS</a:t>
            </a:r>
            <a:endParaRPr lang="en-US" altLang="zh-TW" sz="1777" dirty="0">
              <a:effectLst>
                <a:outerShdw blurRad="38100" dist="38100" dir="2700000" algn="tl">
                  <a:srgbClr val="FFFFFF"/>
                </a:outerShdw>
              </a:effectLst>
              <a:latin typeface="Arial" pitchFamily="34" charset="0"/>
              <a:ea typeface="新細明體" pitchFamily="18" charset="-120"/>
            </a:endParaRPr>
          </a:p>
        </p:txBody>
      </p:sp>
      <p:sp>
        <p:nvSpPr>
          <p:cNvPr id="2059" name="Text Box 42"/>
          <p:cNvSpPr txBox="1">
            <a:spLocks noChangeArrowheads="1"/>
          </p:cNvSpPr>
          <p:nvPr/>
        </p:nvSpPr>
        <p:spPr bwMode="auto">
          <a:xfrm>
            <a:off x="16022921" y="1924678"/>
            <a:ext cx="7650000" cy="4276695"/>
          </a:xfrm>
          <a:prstGeom prst="rect">
            <a:avLst/>
          </a:prstGeom>
          <a:solidFill>
            <a:srgbClr val="E7F6FD"/>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2000" tIns="180000" rIns="252000" bIns="9581"/>
          <a:lstStyle>
            <a:lvl1pPr eaLnBrk="0" hangingPunct="0">
              <a:spcBef>
                <a:spcPct val="20000"/>
              </a:spcBef>
              <a:buFont typeface="Arial" panose="020B0604020202020204" pitchFamily="34" charset="0"/>
              <a:buChar char="•"/>
              <a:defRPr sz="146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128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sz="11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91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91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91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91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91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9100">
                <a:solidFill>
                  <a:schemeClr val="tx1"/>
                </a:solidFill>
                <a:latin typeface="Calibri" panose="020F0502020204030204" pitchFamily="34" charset="0"/>
                <a:ea typeface="MS PGothic" panose="020B0600070205080204" pitchFamily="34" charset="-128"/>
              </a:defRPr>
            </a:lvl9pPr>
          </a:lstStyle>
          <a:p>
            <a:pPr algn="just" defTabSz="649859" eaLnBrk="1" hangingPunct="1">
              <a:spcBef>
                <a:spcPct val="0"/>
              </a:spcBef>
              <a:spcAft>
                <a:spcPts val="710"/>
              </a:spcAft>
              <a:buNone/>
            </a:pPr>
            <a:r>
              <a:rPr lang="en-US" altLang="zh-TW" sz="1400">
                <a:solidFill>
                  <a:srgbClr val="000000"/>
                </a:solidFill>
                <a:ea typeface="新細明體" pitchFamily="18" charset="-120"/>
              </a:rPr>
              <a:t>This study represents the largest observational study comparing the staging and outcomes of women with screen-detected breast cancers in New Zealand. The results from this study suggest that for women aged over 70, despite no longer receiving invitations to the national screening programme, a significant number continued to undergo individual screening mammography.</a:t>
            </a:r>
          </a:p>
          <a:p>
            <a:pPr algn="just" defTabSz="649859" eaLnBrk="1" hangingPunct="1">
              <a:spcBef>
                <a:spcPct val="0"/>
              </a:spcBef>
              <a:spcAft>
                <a:spcPts val="710"/>
              </a:spcAft>
              <a:buNone/>
            </a:pPr>
            <a:endParaRPr lang="en-US" altLang="zh-TW" sz="1400">
              <a:solidFill>
                <a:srgbClr val="000000"/>
              </a:solidFill>
              <a:ea typeface="新細明體" pitchFamily="18" charset="-120"/>
            </a:endParaRPr>
          </a:p>
          <a:p>
            <a:pPr algn="just" defTabSz="649859" eaLnBrk="1" hangingPunct="1">
              <a:spcBef>
                <a:spcPct val="0"/>
              </a:spcBef>
              <a:spcAft>
                <a:spcPts val="710"/>
              </a:spcAft>
              <a:buNone/>
            </a:pPr>
            <a:r>
              <a:rPr lang="en-US" altLang="zh-TW" sz="1400">
                <a:solidFill>
                  <a:srgbClr val="000000"/>
                </a:solidFill>
                <a:ea typeface="新細明體" pitchFamily="18" charset="-120"/>
              </a:rPr>
              <a:t>Our study confirms the detection of lower stage tumours in breast-screen patients with 25.4% (26.0% and 19.2%) DCIS and 58.0% (57.3% and 65.7%) T1 tumours. However, of interest is the discrepancy in nodal stage and metastases at the time of diagnosis. The targeted screening group (Group A) had a higher risk of nodal spread (13.2% vs 9.1%) but significantly lower risk of metastatic disease (0.6% vs 2.7%) at the time of diagnosis. This could account as a factor for the increased breast cancer mortality in women aged over 70 years of age. This also suggests an increased ability of metastatic spread of breast cancers in older women. </a:t>
            </a:r>
          </a:p>
          <a:p>
            <a:pPr algn="just" defTabSz="649859" eaLnBrk="1" hangingPunct="1">
              <a:spcBef>
                <a:spcPct val="0"/>
              </a:spcBef>
              <a:spcAft>
                <a:spcPts val="710"/>
              </a:spcAft>
              <a:buNone/>
            </a:pPr>
            <a:endParaRPr lang="en-US" altLang="zh-TW" sz="1400">
              <a:solidFill>
                <a:srgbClr val="000000"/>
              </a:solidFill>
              <a:ea typeface="新細明體" pitchFamily="18" charset="-120"/>
            </a:endParaRPr>
          </a:p>
          <a:p>
            <a:pPr algn="just" defTabSz="649859" eaLnBrk="1" hangingPunct="1">
              <a:spcBef>
                <a:spcPct val="0"/>
              </a:spcBef>
              <a:spcAft>
                <a:spcPts val="710"/>
              </a:spcAft>
              <a:buNone/>
            </a:pPr>
            <a:r>
              <a:rPr lang="en-US" altLang="zh-TW" sz="1400">
                <a:solidFill>
                  <a:srgbClr val="000000"/>
                </a:solidFill>
                <a:ea typeface="新細明體" pitchFamily="18" charset="-120"/>
              </a:rPr>
              <a:t>Consideration needs to be given to the presence of comorbidities when contemplating wider community screening, as patients who are significantly comorbid may not be eligible for active treatment and may potentially suffer psychological harm. This is reflected in our study as women over the age of 70 had a greater than 5 times risk of dying of other causes.</a:t>
            </a:r>
            <a:endParaRPr lang="en-US" altLang="zh-TW" sz="1400" dirty="0">
              <a:solidFill>
                <a:srgbClr val="000000"/>
              </a:solidFill>
              <a:ea typeface="新細明體" pitchFamily="18" charset="-120"/>
            </a:endParaRPr>
          </a:p>
        </p:txBody>
      </p:sp>
      <p:sp>
        <p:nvSpPr>
          <p:cNvPr id="2150" name="Text Box 43"/>
          <p:cNvSpPr txBox="1">
            <a:spLocks noChangeArrowheads="1"/>
          </p:cNvSpPr>
          <p:nvPr/>
        </p:nvSpPr>
        <p:spPr bwMode="auto">
          <a:xfrm>
            <a:off x="16019246" y="8448756"/>
            <a:ext cx="7650000" cy="326646"/>
          </a:xfrm>
          <a:prstGeom prst="rect">
            <a:avLst/>
          </a:prstGeom>
          <a:solidFill>
            <a:srgbClr val="555555"/>
          </a:solidFill>
          <a:ln>
            <a:noFill/>
          </a:ln>
          <a:effectLst/>
          <a:extLst/>
        </p:spPr>
        <p:txBody>
          <a:bodyPr lIns="9581" tIns="9581" rIns="9581" bIns="9581" anchor="ctr"/>
          <a:lstStyle>
            <a:lvl1pPr eaLnBrk="0" hangingPunct="0">
              <a:defRPr sz="8200">
                <a:solidFill>
                  <a:schemeClr val="tx1"/>
                </a:solidFill>
                <a:latin typeface="Calibri" pitchFamily="34" charset="0"/>
                <a:ea typeface="MS PGothic" pitchFamily="34" charset="-128"/>
              </a:defRPr>
            </a:lvl1pPr>
            <a:lvl2pPr marL="742950" indent="-285750" eaLnBrk="0" hangingPunct="0">
              <a:defRPr sz="8200">
                <a:solidFill>
                  <a:schemeClr val="tx1"/>
                </a:solidFill>
                <a:latin typeface="Calibri" pitchFamily="34" charset="0"/>
                <a:ea typeface="MS PGothic" pitchFamily="34" charset="-128"/>
              </a:defRPr>
            </a:lvl2pPr>
            <a:lvl3pPr marL="1143000" indent="-228600" eaLnBrk="0" hangingPunct="0">
              <a:defRPr sz="8200">
                <a:solidFill>
                  <a:schemeClr val="tx1"/>
                </a:solidFill>
                <a:latin typeface="Calibri" pitchFamily="34" charset="0"/>
                <a:ea typeface="MS PGothic" pitchFamily="34" charset="-128"/>
              </a:defRPr>
            </a:lvl3pPr>
            <a:lvl4pPr marL="1600200" indent="-228600" eaLnBrk="0" hangingPunct="0">
              <a:defRPr sz="8200">
                <a:solidFill>
                  <a:schemeClr val="tx1"/>
                </a:solidFill>
                <a:latin typeface="Calibri" pitchFamily="34" charset="0"/>
                <a:ea typeface="MS PGothic" pitchFamily="34" charset="-128"/>
              </a:defRPr>
            </a:lvl4pPr>
            <a:lvl5pPr marL="2057400" indent="-228600" eaLnBrk="0" hangingPunct="0">
              <a:defRPr sz="82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82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82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82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8200">
                <a:solidFill>
                  <a:schemeClr val="tx1"/>
                </a:solidFill>
                <a:latin typeface="Calibri" pitchFamily="34" charset="0"/>
                <a:ea typeface="MS PGothic" pitchFamily="34" charset="-128"/>
              </a:defRPr>
            </a:lvl9pPr>
          </a:lstStyle>
          <a:p>
            <a:pPr algn="ctr" defTabSz="239493" eaLnBrk="1" hangingPunct="1">
              <a:defRPr/>
            </a:pPr>
            <a:r>
              <a:rPr lang="en-AU" altLang="zh-TW" sz="1777" b="1" dirty="0">
                <a:solidFill>
                  <a:srgbClr val="FFFFFF"/>
                </a:solidFill>
                <a:effectLst>
                  <a:outerShdw blurRad="38100" dist="38100" dir="2700000" algn="tl">
                    <a:srgbClr val="000000"/>
                  </a:outerShdw>
                </a:effectLst>
                <a:ea typeface="新細明體" pitchFamily="18" charset="-120"/>
              </a:rPr>
              <a:t>CONCLUSION</a:t>
            </a:r>
            <a:endParaRPr lang="en-US" altLang="zh-TW" sz="1777" dirty="0">
              <a:effectLst>
                <a:outerShdw blurRad="38100" dist="38100" dir="2700000" algn="tl">
                  <a:srgbClr val="FFFFFF"/>
                </a:outerShdw>
              </a:effectLst>
              <a:latin typeface="Arial" pitchFamily="34" charset="0"/>
              <a:ea typeface="新細明體" pitchFamily="18" charset="-120"/>
            </a:endParaRPr>
          </a:p>
        </p:txBody>
      </p:sp>
      <p:sp>
        <p:nvSpPr>
          <p:cNvPr id="6" name="Text Box 49"/>
          <p:cNvSpPr txBox="1">
            <a:spLocks noChangeArrowheads="1"/>
          </p:cNvSpPr>
          <p:nvPr/>
        </p:nvSpPr>
        <p:spPr bwMode="auto">
          <a:xfrm flipV="1">
            <a:off x="198316" y="10345414"/>
            <a:ext cx="23474607" cy="54250"/>
          </a:xfrm>
          <a:prstGeom prst="rect">
            <a:avLst/>
          </a:prstGeom>
          <a:solidFill>
            <a:srgbClr val="F99D2A"/>
          </a:solidFill>
          <a:ln>
            <a:noFill/>
          </a:ln>
          <a:extLst/>
        </p:spPr>
        <p:txBody>
          <a:bodyPr lIns="9581" tIns="9581" rIns="9581" bIns="9581"/>
          <a:lstStyle>
            <a:lvl1pPr eaLnBrk="0" hangingPunct="0">
              <a:spcBef>
                <a:spcPct val="20000"/>
              </a:spcBef>
              <a:buFont typeface="Arial" panose="020B0604020202020204" pitchFamily="34" charset="0"/>
              <a:buChar char="•"/>
              <a:defRPr sz="146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128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sz="11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91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91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91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91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91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9100">
                <a:solidFill>
                  <a:schemeClr val="tx1"/>
                </a:solidFill>
                <a:latin typeface="Calibri" panose="020F0502020204030204" pitchFamily="34" charset="0"/>
                <a:ea typeface="MS PGothic" panose="020B0600070205080204" pitchFamily="34" charset="-128"/>
              </a:defRPr>
            </a:lvl9pPr>
          </a:lstStyle>
          <a:p>
            <a:pPr defTabSz="239493" eaLnBrk="1" hangingPunct="1">
              <a:spcBef>
                <a:spcPct val="0"/>
              </a:spcBef>
              <a:buNone/>
            </a:pPr>
            <a:endParaRPr lang="zh-TW" altLang="zh-TW" sz="471">
              <a:latin typeface="Arial" panose="020B0604020202020204" pitchFamily="34" charset="0"/>
              <a:ea typeface="新細明體" pitchFamily="18" charset="-120"/>
            </a:endParaRPr>
          </a:p>
        </p:txBody>
      </p:sp>
      <p:sp>
        <p:nvSpPr>
          <p:cNvPr id="2138" name="Text Box 31"/>
          <p:cNvSpPr txBox="1">
            <a:spLocks noChangeArrowheads="1"/>
          </p:cNvSpPr>
          <p:nvPr/>
        </p:nvSpPr>
        <p:spPr bwMode="auto">
          <a:xfrm>
            <a:off x="198315" y="109268"/>
            <a:ext cx="23474608" cy="655371"/>
          </a:xfrm>
          <a:prstGeom prst="rect">
            <a:avLst/>
          </a:prstGeom>
          <a:solidFill>
            <a:srgbClr val="555555"/>
          </a:solidFill>
          <a:ln>
            <a:noFill/>
          </a:ln>
          <a:effectLst/>
        </p:spPr>
        <p:txBody>
          <a:bodyPr lIns="9581" tIns="9581" rIns="9581" bIns="9581" anchor="ctr"/>
          <a:lstStyle>
            <a:lvl1pPr eaLnBrk="0" hangingPunct="0">
              <a:defRPr sz="8200">
                <a:solidFill>
                  <a:schemeClr val="tx1"/>
                </a:solidFill>
                <a:latin typeface="Calibri" pitchFamily="34" charset="0"/>
                <a:ea typeface="MS PGothic" pitchFamily="34" charset="-128"/>
              </a:defRPr>
            </a:lvl1pPr>
            <a:lvl2pPr marL="742950" indent="-285750" eaLnBrk="0" hangingPunct="0">
              <a:defRPr sz="8200">
                <a:solidFill>
                  <a:schemeClr val="tx1"/>
                </a:solidFill>
                <a:latin typeface="Calibri" pitchFamily="34" charset="0"/>
                <a:ea typeface="MS PGothic" pitchFamily="34" charset="-128"/>
              </a:defRPr>
            </a:lvl2pPr>
            <a:lvl3pPr marL="1143000" indent="-228600" eaLnBrk="0" hangingPunct="0">
              <a:defRPr sz="8200">
                <a:solidFill>
                  <a:schemeClr val="tx1"/>
                </a:solidFill>
                <a:latin typeface="Calibri" pitchFamily="34" charset="0"/>
                <a:ea typeface="MS PGothic" pitchFamily="34" charset="-128"/>
              </a:defRPr>
            </a:lvl3pPr>
            <a:lvl4pPr marL="1600200" indent="-228600" eaLnBrk="0" hangingPunct="0">
              <a:defRPr sz="8200">
                <a:solidFill>
                  <a:schemeClr val="tx1"/>
                </a:solidFill>
                <a:latin typeface="Calibri" pitchFamily="34" charset="0"/>
                <a:ea typeface="MS PGothic" pitchFamily="34" charset="-128"/>
              </a:defRPr>
            </a:lvl4pPr>
            <a:lvl5pPr marL="2057400" indent="-228600" eaLnBrk="0" hangingPunct="0">
              <a:defRPr sz="82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82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82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82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8200">
                <a:solidFill>
                  <a:schemeClr val="tx1"/>
                </a:solidFill>
                <a:latin typeface="Calibri" pitchFamily="34" charset="0"/>
                <a:ea typeface="MS PGothic" pitchFamily="34" charset="-128"/>
              </a:defRPr>
            </a:lvl9pPr>
          </a:lstStyle>
          <a:p>
            <a:pPr algn="ctr" defTabSz="239493" eaLnBrk="1" hangingPunct="1">
              <a:spcAft>
                <a:spcPts val="124"/>
              </a:spcAft>
              <a:defRPr/>
            </a:pPr>
            <a:r>
              <a:rPr lang="en-AU" altLang="zh-TW" sz="3600" dirty="0">
                <a:solidFill>
                  <a:srgbClr val="FFFFFF"/>
                </a:solidFill>
                <a:effectLst>
                  <a:outerShdw blurRad="38100" dist="38100" dir="2700000" algn="tl">
                    <a:srgbClr val="000000"/>
                  </a:outerShdw>
                </a:effectLst>
                <a:ea typeface="新細明體" pitchFamily="18" charset="-120"/>
              </a:rPr>
              <a:t>Differences in Breast Cancer Staging between Targeted and Post-Targeted Screening Age Groups</a:t>
            </a:r>
            <a:endParaRPr lang="en-US" altLang="zh-TW" sz="3600" dirty="0">
              <a:effectLst>
                <a:outerShdw blurRad="38100" dist="38100" dir="2700000" algn="tl">
                  <a:srgbClr val="FFFFFF"/>
                </a:outerShdw>
              </a:effectLst>
              <a:latin typeface="Arial" pitchFamily="34" charset="0"/>
              <a:ea typeface="新細明體" pitchFamily="18" charset="-120"/>
            </a:endParaRPr>
          </a:p>
        </p:txBody>
      </p:sp>
      <p:sp>
        <p:nvSpPr>
          <p:cNvPr id="2137" name="Text Box 30"/>
          <p:cNvSpPr txBox="1">
            <a:spLocks noChangeArrowheads="1"/>
          </p:cNvSpPr>
          <p:nvPr/>
        </p:nvSpPr>
        <p:spPr bwMode="auto">
          <a:xfrm>
            <a:off x="192519" y="1463980"/>
            <a:ext cx="7650000" cy="326646"/>
          </a:xfrm>
          <a:prstGeom prst="rect">
            <a:avLst/>
          </a:prstGeom>
          <a:solidFill>
            <a:srgbClr val="555555"/>
          </a:solidFill>
          <a:ln>
            <a:noFill/>
          </a:ln>
          <a:effectLst/>
          <a:extLst/>
        </p:spPr>
        <p:txBody>
          <a:bodyPr lIns="9581" tIns="9581" rIns="9581" bIns="9581" anchor="ctr"/>
          <a:lstStyle>
            <a:lvl1pPr eaLnBrk="0" hangingPunct="0">
              <a:defRPr sz="8200">
                <a:solidFill>
                  <a:schemeClr val="tx1"/>
                </a:solidFill>
                <a:latin typeface="Calibri" pitchFamily="34" charset="0"/>
                <a:ea typeface="MS PGothic" pitchFamily="34" charset="-128"/>
              </a:defRPr>
            </a:lvl1pPr>
            <a:lvl2pPr marL="742950" indent="-285750" eaLnBrk="0" hangingPunct="0">
              <a:defRPr sz="8200">
                <a:solidFill>
                  <a:schemeClr val="tx1"/>
                </a:solidFill>
                <a:latin typeface="Calibri" pitchFamily="34" charset="0"/>
                <a:ea typeface="MS PGothic" pitchFamily="34" charset="-128"/>
              </a:defRPr>
            </a:lvl2pPr>
            <a:lvl3pPr marL="1143000" indent="-228600" eaLnBrk="0" hangingPunct="0">
              <a:defRPr sz="8200">
                <a:solidFill>
                  <a:schemeClr val="tx1"/>
                </a:solidFill>
                <a:latin typeface="Calibri" pitchFamily="34" charset="0"/>
                <a:ea typeface="MS PGothic" pitchFamily="34" charset="-128"/>
              </a:defRPr>
            </a:lvl3pPr>
            <a:lvl4pPr marL="1600200" indent="-228600" eaLnBrk="0" hangingPunct="0">
              <a:defRPr sz="8200">
                <a:solidFill>
                  <a:schemeClr val="tx1"/>
                </a:solidFill>
                <a:latin typeface="Calibri" pitchFamily="34" charset="0"/>
                <a:ea typeface="MS PGothic" pitchFamily="34" charset="-128"/>
              </a:defRPr>
            </a:lvl4pPr>
            <a:lvl5pPr marL="2057400" indent="-228600" eaLnBrk="0" hangingPunct="0">
              <a:defRPr sz="82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82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82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82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8200">
                <a:solidFill>
                  <a:schemeClr val="tx1"/>
                </a:solidFill>
                <a:latin typeface="Calibri" pitchFamily="34" charset="0"/>
                <a:ea typeface="MS PGothic" pitchFamily="34" charset="-128"/>
              </a:defRPr>
            </a:lvl9pPr>
          </a:lstStyle>
          <a:p>
            <a:pPr algn="ctr" defTabSz="239493" eaLnBrk="1" hangingPunct="1">
              <a:defRPr/>
            </a:pPr>
            <a:r>
              <a:rPr lang="en-AU" altLang="zh-TW" sz="1777" b="1" dirty="0">
                <a:solidFill>
                  <a:srgbClr val="FFFFFF"/>
                </a:solidFill>
                <a:effectLst>
                  <a:outerShdw blurRad="38100" dist="38100" dir="2700000" algn="tl">
                    <a:srgbClr val="000000"/>
                  </a:outerShdw>
                </a:effectLst>
                <a:ea typeface="新細明體" pitchFamily="18" charset="-120"/>
              </a:rPr>
              <a:t>INTRODUCTION</a:t>
            </a:r>
            <a:endParaRPr lang="en-US" altLang="zh-TW" sz="2000" dirty="0">
              <a:effectLst>
                <a:outerShdw blurRad="38100" dist="38100" dir="2700000" algn="tl">
                  <a:srgbClr val="FFFFFF"/>
                </a:outerShdw>
              </a:effectLst>
              <a:latin typeface="Arial" pitchFamily="34" charset="0"/>
              <a:ea typeface="新細明體" pitchFamily="18" charset="-120"/>
            </a:endParaRPr>
          </a:p>
        </p:txBody>
      </p:sp>
      <p:sp>
        <p:nvSpPr>
          <p:cNvPr id="24" name="Text Box 41">
            <a:extLst>
              <a:ext uri="{FF2B5EF4-FFF2-40B4-BE49-F238E27FC236}">
                <a16:creationId xmlns:a16="http://schemas.microsoft.com/office/drawing/2014/main" xmlns="" id="{8971BF13-F95F-44A7-B68F-3D66176F5DD2}"/>
              </a:ext>
            </a:extLst>
          </p:cNvPr>
          <p:cNvSpPr txBox="1">
            <a:spLocks noChangeArrowheads="1"/>
          </p:cNvSpPr>
          <p:nvPr/>
        </p:nvSpPr>
        <p:spPr bwMode="auto">
          <a:xfrm>
            <a:off x="16028719" y="1463980"/>
            <a:ext cx="7650000" cy="326646"/>
          </a:xfrm>
          <a:prstGeom prst="rect">
            <a:avLst/>
          </a:prstGeom>
          <a:solidFill>
            <a:srgbClr val="555555"/>
          </a:solidFill>
          <a:ln>
            <a:noFill/>
          </a:ln>
          <a:effectLst/>
          <a:extLst/>
        </p:spPr>
        <p:txBody>
          <a:bodyPr lIns="9581" tIns="9581" rIns="9581" bIns="9581" anchor="ctr"/>
          <a:lstStyle>
            <a:lvl1pPr eaLnBrk="0" hangingPunct="0">
              <a:defRPr sz="8200">
                <a:solidFill>
                  <a:schemeClr val="tx1"/>
                </a:solidFill>
                <a:latin typeface="Calibri" pitchFamily="34" charset="0"/>
                <a:ea typeface="MS PGothic" pitchFamily="34" charset="-128"/>
              </a:defRPr>
            </a:lvl1pPr>
            <a:lvl2pPr marL="742950" indent="-285750" eaLnBrk="0" hangingPunct="0">
              <a:defRPr sz="8200">
                <a:solidFill>
                  <a:schemeClr val="tx1"/>
                </a:solidFill>
                <a:latin typeface="Calibri" pitchFamily="34" charset="0"/>
                <a:ea typeface="MS PGothic" pitchFamily="34" charset="-128"/>
              </a:defRPr>
            </a:lvl2pPr>
            <a:lvl3pPr marL="1143000" indent="-228600" eaLnBrk="0" hangingPunct="0">
              <a:defRPr sz="8200">
                <a:solidFill>
                  <a:schemeClr val="tx1"/>
                </a:solidFill>
                <a:latin typeface="Calibri" pitchFamily="34" charset="0"/>
                <a:ea typeface="MS PGothic" pitchFamily="34" charset="-128"/>
              </a:defRPr>
            </a:lvl3pPr>
            <a:lvl4pPr marL="1600200" indent="-228600" eaLnBrk="0" hangingPunct="0">
              <a:defRPr sz="8200">
                <a:solidFill>
                  <a:schemeClr val="tx1"/>
                </a:solidFill>
                <a:latin typeface="Calibri" pitchFamily="34" charset="0"/>
                <a:ea typeface="MS PGothic" pitchFamily="34" charset="-128"/>
              </a:defRPr>
            </a:lvl4pPr>
            <a:lvl5pPr marL="2057400" indent="-228600" eaLnBrk="0" hangingPunct="0">
              <a:defRPr sz="82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82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82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82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8200">
                <a:solidFill>
                  <a:schemeClr val="tx1"/>
                </a:solidFill>
                <a:latin typeface="Calibri" pitchFamily="34" charset="0"/>
                <a:ea typeface="MS PGothic" pitchFamily="34" charset="-128"/>
              </a:defRPr>
            </a:lvl9pPr>
          </a:lstStyle>
          <a:p>
            <a:pPr algn="ctr" defTabSz="239493" eaLnBrk="1" hangingPunct="1">
              <a:defRPr/>
            </a:pPr>
            <a:r>
              <a:rPr lang="en-AU" altLang="zh-TW" sz="1777" b="1" dirty="0">
                <a:solidFill>
                  <a:srgbClr val="FFFFFF"/>
                </a:solidFill>
                <a:effectLst>
                  <a:outerShdw blurRad="38100" dist="38100" dir="2700000" algn="tl">
                    <a:srgbClr val="000000"/>
                  </a:outerShdw>
                </a:effectLst>
                <a:latin typeface="Arial" pitchFamily="34" charset="0"/>
                <a:ea typeface="新細明體" pitchFamily="18" charset="-120"/>
              </a:rPr>
              <a:t>DISCUSSION</a:t>
            </a:r>
            <a:endParaRPr lang="en-US" altLang="zh-TW" sz="2000" dirty="0">
              <a:effectLst>
                <a:outerShdw blurRad="38100" dist="38100" dir="2700000" algn="tl">
                  <a:srgbClr val="FFFFFF"/>
                </a:outerShdw>
              </a:effectLst>
              <a:latin typeface="Arial" pitchFamily="34" charset="0"/>
              <a:ea typeface="新細明體" pitchFamily="18" charset="-120"/>
            </a:endParaRPr>
          </a:p>
        </p:txBody>
      </p:sp>
      <p:pic>
        <p:nvPicPr>
          <p:cNvPr id="9" name="Picture 8">
            <a:extLst>
              <a:ext uri="{FF2B5EF4-FFF2-40B4-BE49-F238E27FC236}">
                <a16:creationId xmlns:a16="http://schemas.microsoft.com/office/drawing/2014/main" xmlns="" id="{257763DD-971D-4CC0-8903-68BF31489E1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635250" y="862953"/>
            <a:ext cx="581289" cy="495625"/>
          </a:xfrm>
          <a:prstGeom prst="rect">
            <a:avLst/>
          </a:prstGeom>
        </p:spPr>
      </p:pic>
      <p:pic>
        <p:nvPicPr>
          <p:cNvPr id="30" name="Picture 29">
            <a:extLst>
              <a:ext uri="{FF2B5EF4-FFF2-40B4-BE49-F238E27FC236}">
                <a16:creationId xmlns:a16="http://schemas.microsoft.com/office/drawing/2014/main" xmlns="" id="{FD69FF6F-8CE8-4C18-9CC7-88243B391E0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035666" y="854522"/>
            <a:ext cx="1061193" cy="520105"/>
          </a:xfrm>
          <a:prstGeom prst="rect">
            <a:avLst/>
          </a:prstGeom>
        </p:spPr>
      </p:pic>
      <p:sp>
        <p:nvSpPr>
          <p:cNvPr id="29" name="Text Box 43">
            <a:extLst>
              <a:ext uri="{FF2B5EF4-FFF2-40B4-BE49-F238E27FC236}">
                <a16:creationId xmlns:a16="http://schemas.microsoft.com/office/drawing/2014/main" xmlns="" id="{2FC316AA-5F30-43BE-AFC7-8562815F6E91}"/>
              </a:ext>
            </a:extLst>
          </p:cNvPr>
          <p:cNvSpPr txBox="1">
            <a:spLocks noChangeArrowheads="1"/>
          </p:cNvSpPr>
          <p:nvPr/>
        </p:nvSpPr>
        <p:spPr bwMode="auto">
          <a:xfrm>
            <a:off x="16014675" y="6504540"/>
            <a:ext cx="7650000" cy="326646"/>
          </a:xfrm>
          <a:prstGeom prst="rect">
            <a:avLst/>
          </a:prstGeom>
          <a:solidFill>
            <a:srgbClr val="555555"/>
          </a:solidFill>
          <a:ln>
            <a:noFill/>
          </a:ln>
          <a:effectLst/>
          <a:extLst/>
        </p:spPr>
        <p:txBody>
          <a:bodyPr lIns="9581" tIns="9581" rIns="9581" bIns="9581" anchor="ctr"/>
          <a:lstStyle>
            <a:lvl1pPr eaLnBrk="0" hangingPunct="0">
              <a:defRPr sz="8200">
                <a:solidFill>
                  <a:schemeClr val="tx1"/>
                </a:solidFill>
                <a:latin typeface="Calibri" pitchFamily="34" charset="0"/>
                <a:ea typeface="MS PGothic" pitchFamily="34" charset="-128"/>
              </a:defRPr>
            </a:lvl1pPr>
            <a:lvl2pPr marL="742950" indent="-285750" eaLnBrk="0" hangingPunct="0">
              <a:defRPr sz="8200">
                <a:solidFill>
                  <a:schemeClr val="tx1"/>
                </a:solidFill>
                <a:latin typeface="Calibri" pitchFamily="34" charset="0"/>
                <a:ea typeface="MS PGothic" pitchFamily="34" charset="-128"/>
              </a:defRPr>
            </a:lvl2pPr>
            <a:lvl3pPr marL="1143000" indent="-228600" eaLnBrk="0" hangingPunct="0">
              <a:defRPr sz="8200">
                <a:solidFill>
                  <a:schemeClr val="tx1"/>
                </a:solidFill>
                <a:latin typeface="Calibri" pitchFamily="34" charset="0"/>
                <a:ea typeface="MS PGothic" pitchFamily="34" charset="-128"/>
              </a:defRPr>
            </a:lvl3pPr>
            <a:lvl4pPr marL="1600200" indent="-228600" eaLnBrk="0" hangingPunct="0">
              <a:defRPr sz="8200">
                <a:solidFill>
                  <a:schemeClr val="tx1"/>
                </a:solidFill>
                <a:latin typeface="Calibri" pitchFamily="34" charset="0"/>
                <a:ea typeface="MS PGothic" pitchFamily="34" charset="-128"/>
              </a:defRPr>
            </a:lvl4pPr>
            <a:lvl5pPr marL="2057400" indent="-228600" eaLnBrk="0" hangingPunct="0">
              <a:defRPr sz="82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82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82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82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8200">
                <a:solidFill>
                  <a:schemeClr val="tx1"/>
                </a:solidFill>
                <a:latin typeface="Calibri" pitchFamily="34" charset="0"/>
                <a:ea typeface="MS PGothic" pitchFamily="34" charset="-128"/>
              </a:defRPr>
            </a:lvl9pPr>
          </a:lstStyle>
          <a:p>
            <a:pPr algn="ctr" defTabSz="239493" eaLnBrk="1" hangingPunct="1">
              <a:defRPr/>
            </a:pPr>
            <a:r>
              <a:rPr lang="en-AU" altLang="zh-TW" sz="1777" b="1" dirty="0">
                <a:solidFill>
                  <a:srgbClr val="FFFFFF"/>
                </a:solidFill>
                <a:effectLst>
                  <a:outerShdw blurRad="38100" dist="38100" dir="2700000" algn="tl">
                    <a:srgbClr val="000000"/>
                  </a:outerShdw>
                </a:effectLst>
                <a:latin typeface="+mn-lt"/>
                <a:ea typeface="新細明體" pitchFamily="18" charset="-120"/>
              </a:rPr>
              <a:t>ACKNOWLEDGMENTS</a:t>
            </a:r>
            <a:endParaRPr lang="en-US" altLang="zh-TW" sz="1777" dirty="0">
              <a:effectLst>
                <a:outerShdw blurRad="38100" dist="38100" dir="2700000" algn="tl">
                  <a:srgbClr val="FFFFFF"/>
                </a:outerShdw>
              </a:effectLst>
              <a:latin typeface="+mn-lt"/>
              <a:ea typeface="新細明體" pitchFamily="18" charset="-120"/>
            </a:endParaRPr>
          </a:p>
        </p:txBody>
      </p:sp>
      <p:sp>
        <p:nvSpPr>
          <p:cNvPr id="33" name="Text Box 44">
            <a:extLst>
              <a:ext uri="{FF2B5EF4-FFF2-40B4-BE49-F238E27FC236}">
                <a16:creationId xmlns:a16="http://schemas.microsoft.com/office/drawing/2014/main" xmlns="" id="{BFCD09D8-897D-42E2-9F85-822002832830}"/>
              </a:ext>
            </a:extLst>
          </p:cNvPr>
          <p:cNvSpPr txBox="1">
            <a:spLocks noChangeArrowheads="1"/>
          </p:cNvSpPr>
          <p:nvPr/>
        </p:nvSpPr>
        <p:spPr bwMode="auto">
          <a:xfrm>
            <a:off x="16028719" y="6927954"/>
            <a:ext cx="7650000" cy="1258578"/>
          </a:xfrm>
          <a:prstGeom prst="rect">
            <a:avLst/>
          </a:prstGeom>
          <a:solidFill>
            <a:srgbClr val="E7F6FD"/>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0" tIns="13332" rIns="288000" bIns="9581" anchor="ctr"/>
          <a:lstStyle>
            <a:lvl1pPr marL="342900" indent="-342900" eaLnBrk="0" hangingPunct="0">
              <a:spcBef>
                <a:spcPct val="20000"/>
              </a:spcBef>
              <a:buFont typeface="Arial" charset="0"/>
              <a:buChar char="•"/>
              <a:defRPr sz="14600">
                <a:solidFill>
                  <a:schemeClr val="tx1"/>
                </a:solidFill>
                <a:latin typeface="Calibri" pitchFamily="34" charset="0"/>
                <a:ea typeface="MS PGothic" pitchFamily="34" charset="-128"/>
              </a:defRPr>
            </a:lvl1pPr>
            <a:lvl2pPr marL="742950" indent="-285750" eaLnBrk="0" hangingPunct="0">
              <a:spcBef>
                <a:spcPct val="20000"/>
              </a:spcBef>
              <a:buFont typeface="Arial" charset="0"/>
              <a:buChar char="–"/>
              <a:defRPr sz="12800">
                <a:solidFill>
                  <a:schemeClr val="tx1"/>
                </a:solidFill>
                <a:latin typeface="Calibri" pitchFamily="34" charset="0"/>
                <a:ea typeface="MS PGothic" pitchFamily="34" charset="-128"/>
              </a:defRPr>
            </a:lvl2pPr>
            <a:lvl3pPr marL="1143000" indent="-228600" eaLnBrk="0" hangingPunct="0">
              <a:spcBef>
                <a:spcPct val="20000"/>
              </a:spcBef>
              <a:buFont typeface="Arial" charset="0"/>
              <a:buChar char="•"/>
              <a:defRPr sz="11000">
                <a:solidFill>
                  <a:schemeClr val="tx1"/>
                </a:solidFill>
                <a:latin typeface="Calibri" pitchFamily="34" charset="0"/>
                <a:ea typeface="MS PGothic" pitchFamily="34" charset="-128"/>
              </a:defRPr>
            </a:lvl3pPr>
            <a:lvl4pPr marL="1600200" indent="-228600" eaLnBrk="0" hangingPunct="0">
              <a:spcBef>
                <a:spcPct val="20000"/>
              </a:spcBef>
              <a:buFont typeface="Arial" charset="0"/>
              <a:buChar char="–"/>
              <a:defRPr sz="9100">
                <a:solidFill>
                  <a:schemeClr val="tx1"/>
                </a:solidFill>
                <a:latin typeface="Calibri" pitchFamily="34" charset="0"/>
                <a:ea typeface="MS PGothic" pitchFamily="34" charset="-128"/>
              </a:defRPr>
            </a:lvl4pPr>
            <a:lvl5pPr marL="2057400" indent="-228600" eaLnBrk="0" hangingPunct="0">
              <a:spcBef>
                <a:spcPct val="20000"/>
              </a:spcBef>
              <a:buFont typeface="Arial" charset="0"/>
              <a:buChar char="»"/>
              <a:defRPr sz="91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charset="0"/>
              <a:buChar char="»"/>
              <a:defRPr sz="91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charset="0"/>
              <a:buChar char="»"/>
              <a:defRPr sz="91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charset="0"/>
              <a:buChar char="»"/>
              <a:defRPr sz="91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charset="0"/>
              <a:buChar char="»"/>
              <a:defRPr sz="9100">
                <a:solidFill>
                  <a:schemeClr val="tx1"/>
                </a:solidFill>
                <a:latin typeface="Calibri" pitchFamily="34" charset="0"/>
                <a:ea typeface="MS PGothic" pitchFamily="34" charset="-128"/>
              </a:defRPr>
            </a:lvl9pPr>
          </a:lstStyle>
          <a:p>
            <a:pPr marL="0" indent="0" algn="just" defTabSz="239493" eaLnBrk="1" hangingPunct="1">
              <a:spcAft>
                <a:spcPts val="124"/>
              </a:spcAft>
              <a:buNone/>
            </a:pPr>
            <a:r>
              <a:rPr lang="en-AU" altLang="zh-TW" sz="1400" dirty="0">
                <a:solidFill>
                  <a:srgbClr val="000000"/>
                </a:solidFill>
                <a:ea typeface="新細明體" pitchFamily="18" charset="-120"/>
              </a:rPr>
              <a:t>The authors would like to acknowledge:</a:t>
            </a:r>
          </a:p>
          <a:p>
            <a:pPr algn="just" defTabSz="239493" eaLnBrk="1" hangingPunct="1">
              <a:spcAft>
                <a:spcPts val="124"/>
              </a:spcAft>
            </a:pPr>
            <a:r>
              <a:rPr lang="en-AU" altLang="zh-TW" sz="1400" dirty="0">
                <a:solidFill>
                  <a:srgbClr val="000000"/>
                </a:solidFill>
                <a:ea typeface="新細明體" pitchFamily="18" charset="-120"/>
              </a:rPr>
              <a:t>Breast Cancer Foundation NZ and The Auckland Breast Cancer Study Group for access to the Auckland Breast Cancer Register and their support in this research</a:t>
            </a:r>
          </a:p>
          <a:p>
            <a:pPr algn="just" defTabSz="239493" eaLnBrk="1" hangingPunct="1">
              <a:spcAft>
                <a:spcPts val="124"/>
              </a:spcAft>
              <a:buFont typeface="Arial" panose="020B0604020202020204" pitchFamily="34" charset="0"/>
              <a:buChar char="•"/>
            </a:pPr>
            <a:r>
              <a:rPr lang="en-AU" altLang="zh-TW" sz="1400" dirty="0">
                <a:solidFill>
                  <a:srgbClr val="000000"/>
                </a:solidFill>
                <a:ea typeface="新細明體" pitchFamily="18" charset="-120"/>
              </a:rPr>
              <a:t>The Macquarie University Department of Mathematics and Statistics, in partnership with the Biostatics Collaboration of Australia for their assistance in statistical analyses</a:t>
            </a:r>
          </a:p>
        </p:txBody>
      </p:sp>
      <p:pic>
        <p:nvPicPr>
          <p:cNvPr id="34" name="Picture 3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30963" y="834303"/>
            <a:ext cx="936104" cy="596283"/>
          </a:xfrm>
          <a:prstGeom prst="rect">
            <a:avLst/>
          </a:prstGeom>
        </p:spPr>
      </p:pic>
      <p:pic>
        <p:nvPicPr>
          <p:cNvPr id="38" name="Picture 37">
            <a:extLst>
              <a:ext uri="{FF2B5EF4-FFF2-40B4-BE49-F238E27FC236}">
                <a16:creationId xmlns:a16="http://schemas.microsoft.com/office/drawing/2014/main" xmlns="" id="{B50C5C4A-CA21-4A27-A77E-D14E30B80E94}"/>
              </a:ext>
            </a:extLst>
          </p:cNvPr>
          <p:cNvPicPr>
            <a:picLocks noChangeAspect="1"/>
          </p:cNvPicPr>
          <p:nvPr/>
        </p:nvPicPr>
        <p:blipFill>
          <a:blip r:embed="rId5"/>
          <a:stretch>
            <a:fillRect/>
          </a:stretch>
        </p:blipFill>
        <p:spPr>
          <a:xfrm>
            <a:off x="21552114" y="10524504"/>
            <a:ext cx="2120809" cy="567459"/>
          </a:xfrm>
          <a:prstGeom prst="rect">
            <a:avLst/>
          </a:prstGeom>
        </p:spPr>
      </p:pic>
      <p:pic>
        <p:nvPicPr>
          <p:cNvPr id="42" name="Picture 41">
            <a:extLst>
              <a:ext uri="{FF2B5EF4-FFF2-40B4-BE49-F238E27FC236}">
                <a16:creationId xmlns:a16="http://schemas.microsoft.com/office/drawing/2014/main" xmlns="" id="{6E2F18FF-B93E-4C8A-8DC3-B3DD5C51BF17}"/>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7192203" y="799121"/>
            <a:ext cx="581289" cy="559457"/>
          </a:xfrm>
          <a:prstGeom prst="rect">
            <a:avLst/>
          </a:prstGeom>
        </p:spPr>
      </p:pic>
      <p:pic>
        <p:nvPicPr>
          <p:cNvPr id="43" name="Picture 42">
            <a:extLst>
              <a:ext uri="{FF2B5EF4-FFF2-40B4-BE49-F238E27FC236}">
                <a16:creationId xmlns:a16="http://schemas.microsoft.com/office/drawing/2014/main" xmlns="" id="{3B2B37F1-30ED-4C6B-8958-8AF61E71865A}"/>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078635" y="854522"/>
            <a:ext cx="2078534" cy="519634"/>
          </a:xfrm>
          <a:prstGeom prst="rect">
            <a:avLst/>
          </a:prstGeom>
        </p:spPr>
      </p:pic>
      <p:pic>
        <p:nvPicPr>
          <p:cNvPr id="44" name="Picture 43">
            <a:extLst>
              <a:ext uri="{FF2B5EF4-FFF2-40B4-BE49-F238E27FC236}">
                <a16:creationId xmlns:a16="http://schemas.microsoft.com/office/drawing/2014/main" xmlns="" id="{987405A3-51D6-4977-887B-ECEB28DEA8F4}"/>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35452" y="842789"/>
            <a:ext cx="863063" cy="500897"/>
          </a:xfrm>
          <a:prstGeom prst="rect">
            <a:avLst/>
          </a:prstGeom>
        </p:spPr>
      </p:pic>
      <p:sp>
        <p:nvSpPr>
          <p:cNvPr id="32" name="Text Box 35">
            <a:extLst>
              <a:ext uri="{FF2B5EF4-FFF2-40B4-BE49-F238E27FC236}">
                <a16:creationId xmlns:a16="http://schemas.microsoft.com/office/drawing/2014/main" xmlns="" id="{A8124EC1-DFA0-45BB-ADFC-F39FD4AD34A9}"/>
              </a:ext>
            </a:extLst>
          </p:cNvPr>
          <p:cNvSpPr txBox="1">
            <a:spLocks noChangeArrowheads="1"/>
          </p:cNvSpPr>
          <p:nvPr/>
        </p:nvSpPr>
        <p:spPr bwMode="auto">
          <a:xfrm>
            <a:off x="203803" y="6038050"/>
            <a:ext cx="7650000" cy="326646"/>
          </a:xfrm>
          <a:prstGeom prst="rect">
            <a:avLst/>
          </a:prstGeom>
          <a:solidFill>
            <a:srgbClr val="555555"/>
          </a:solidFill>
          <a:ln>
            <a:noFill/>
          </a:ln>
          <a:effectLst/>
          <a:extLst/>
        </p:spPr>
        <p:txBody>
          <a:bodyPr lIns="9581" tIns="9581" rIns="9581" bIns="9581" anchor="ctr"/>
          <a:lstStyle>
            <a:lvl1pPr eaLnBrk="0" hangingPunct="0">
              <a:defRPr sz="8200">
                <a:solidFill>
                  <a:schemeClr val="tx1"/>
                </a:solidFill>
                <a:latin typeface="Calibri" pitchFamily="34" charset="0"/>
                <a:ea typeface="MS PGothic" pitchFamily="34" charset="-128"/>
              </a:defRPr>
            </a:lvl1pPr>
            <a:lvl2pPr marL="742950" indent="-285750" eaLnBrk="0" hangingPunct="0">
              <a:defRPr sz="8200">
                <a:solidFill>
                  <a:schemeClr val="tx1"/>
                </a:solidFill>
                <a:latin typeface="Calibri" pitchFamily="34" charset="0"/>
                <a:ea typeface="MS PGothic" pitchFamily="34" charset="-128"/>
              </a:defRPr>
            </a:lvl2pPr>
            <a:lvl3pPr marL="1143000" indent="-228600" eaLnBrk="0" hangingPunct="0">
              <a:defRPr sz="8200">
                <a:solidFill>
                  <a:schemeClr val="tx1"/>
                </a:solidFill>
                <a:latin typeface="Calibri" pitchFamily="34" charset="0"/>
                <a:ea typeface="MS PGothic" pitchFamily="34" charset="-128"/>
              </a:defRPr>
            </a:lvl3pPr>
            <a:lvl4pPr marL="1600200" indent="-228600" eaLnBrk="0" hangingPunct="0">
              <a:defRPr sz="8200">
                <a:solidFill>
                  <a:schemeClr val="tx1"/>
                </a:solidFill>
                <a:latin typeface="Calibri" pitchFamily="34" charset="0"/>
                <a:ea typeface="MS PGothic" pitchFamily="34" charset="-128"/>
              </a:defRPr>
            </a:lvl4pPr>
            <a:lvl5pPr marL="2057400" indent="-228600" eaLnBrk="0" hangingPunct="0">
              <a:defRPr sz="82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82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82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82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8200">
                <a:solidFill>
                  <a:schemeClr val="tx1"/>
                </a:solidFill>
                <a:latin typeface="Calibri" pitchFamily="34" charset="0"/>
                <a:ea typeface="MS PGothic" pitchFamily="34" charset="-128"/>
              </a:defRPr>
            </a:lvl9pPr>
          </a:lstStyle>
          <a:p>
            <a:pPr algn="ctr" defTabSz="239493" eaLnBrk="1" hangingPunct="1">
              <a:defRPr/>
            </a:pPr>
            <a:r>
              <a:rPr lang="en-AU" altLang="zh-TW" sz="1777" b="1" dirty="0">
                <a:solidFill>
                  <a:srgbClr val="FFFFFF"/>
                </a:solidFill>
                <a:effectLst>
                  <a:outerShdw blurRad="38100" dist="38100" dir="2700000" algn="tl">
                    <a:srgbClr val="000000"/>
                  </a:outerShdw>
                </a:effectLst>
                <a:latin typeface="Arial" pitchFamily="34" charset="0"/>
                <a:ea typeface="新細明體" pitchFamily="18" charset="-120"/>
              </a:rPr>
              <a:t>PATIENTS and METHODOLOGY</a:t>
            </a:r>
            <a:endParaRPr lang="en-US" altLang="zh-TW" sz="1777" dirty="0">
              <a:effectLst>
                <a:outerShdw blurRad="38100" dist="38100" dir="2700000" algn="tl">
                  <a:srgbClr val="FFFFFF"/>
                </a:outerShdw>
              </a:effectLst>
              <a:latin typeface="Arial" pitchFamily="34" charset="0"/>
              <a:ea typeface="新細明體" pitchFamily="18" charset="-120"/>
            </a:endParaRPr>
          </a:p>
        </p:txBody>
      </p:sp>
      <p:sp>
        <p:nvSpPr>
          <p:cNvPr id="35" name="Text Box 36">
            <a:extLst>
              <a:ext uri="{FF2B5EF4-FFF2-40B4-BE49-F238E27FC236}">
                <a16:creationId xmlns:a16="http://schemas.microsoft.com/office/drawing/2014/main" xmlns="" id="{3736DC26-CB26-440B-8C8E-079A0A00ED43}"/>
              </a:ext>
            </a:extLst>
          </p:cNvPr>
          <p:cNvSpPr txBox="1">
            <a:spLocks noChangeArrowheads="1"/>
          </p:cNvSpPr>
          <p:nvPr/>
        </p:nvSpPr>
        <p:spPr bwMode="auto">
          <a:xfrm>
            <a:off x="198315" y="6580720"/>
            <a:ext cx="7650000" cy="3551536"/>
          </a:xfrm>
          <a:prstGeom prst="rect">
            <a:avLst/>
          </a:prstGeom>
          <a:solidFill>
            <a:srgbClr val="E7F6FD"/>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0" tIns="13332" rIns="288000" bIns="9581" anchor="ctr"/>
          <a:lstStyle>
            <a:lvl1pPr marL="342900" indent="-342900" eaLnBrk="0" hangingPunct="0">
              <a:spcBef>
                <a:spcPct val="20000"/>
              </a:spcBef>
              <a:buFont typeface="Arial" panose="020B0604020202020204" pitchFamily="34" charset="0"/>
              <a:buChar char="•"/>
              <a:defRPr sz="14600">
                <a:solidFill>
                  <a:schemeClr val="tx1"/>
                </a:solidFill>
                <a:latin typeface="Calibri" panose="020F0502020204030204" pitchFamily="34" charset="0"/>
                <a:ea typeface="MS PGothic" panose="020B0600070205080204" pitchFamily="34" charset="-128"/>
              </a:defRPr>
            </a:lvl1pPr>
            <a:lvl2pPr marL="914400" indent="-457200" eaLnBrk="0" hangingPunct="0">
              <a:spcBef>
                <a:spcPct val="20000"/>
              </a:spcBef>
              <a:buFont typeface="Arial" panose="020B0604020202020204" pitchFamily="34" charset="0"/>
              <a:buChar char="–"/>
              <a:defRPr sz="128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sz="11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91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91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91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91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91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9100">
                <a:solidFill>
                  <a:schemeClr val="tx1"/>
                </a:solidFill>
                <a:latin typeface="Calibri" panose="020F0502020204030204" pitchFamily="34" charset="0"/>
                <a:ea typeface="MS PGothic" panose="020B0600070205080204" pitchFamily="34" charset="-128"/>
              </a:defRPr>
            </a:lvl9pPr>
          </a:lstStyle>
          <a:p>
            <a:pPr marL="0" indent="0" algn="just" defTabSz="649859" eaLnBrk="1" hangingPunct="1">
              <a:spcAft>
                <a:spcPts val="710"/>
              </a:spcAft>
              <a:buNone/>
              <a:defRPr/>
            </a:pPr>
            <a:r>
              <a:rPr lang="en-US" altLang="zh-TW" sz="1400" dirty="0">
                <a:solidFill>
                  <a:srgbClr val="000000"/>
                </a:solidFill>
                <a:ea typeface="新細明體" pitchFamily="18" charset="-120"/>
              </a:rPr>
              <a:t>Data regarding patients between the screening age (45-69 years) and patients over the age of 70 diagnosed with breast cancer between the time period of June 2000 to February 2016 was extracted from the Auckland Breast Cancer Register. The Auckland Breast Cancer Register captures all breast cancer diagnoses for the Greater Auckland Region (population circa 1.4 million) since its establishment 1</a:t>
            </a:r>
            <a:r>
              <a:rPr lang="en-US" altLang="zh-TW" sz="1400" baseline="30000" dirty="0">
                <a:solidFill>
                  <a:srgbClr val="000000"/>
                </a:solidFill>
                <a:ea typeface="新細明體" pitchFamily="18" charset="-120"/>
              </a:rPr>
              <a:t>st</a:t>
            </a:r>
            <a:r>
              <a:rPr lang="en-US" altLang="zh-TW" sz="1400" dirty="0">
                <a:solidFill>
                  <a:srgbClr val="000000"/>
                </a:solidFill>
                <a:ea typeface="新細明體" pitchFamily="18" charset="-120"/>
              </a:rPr>
              <a:t> June 2000 and February 2017. </a:t>
            </a:r>
          </a:p>
          <a:p>
            <a:pPr marL="0" indent="0" algn="just" defTabSz="649859" eaLnBrk="1" hangingPunct="1">
              <a:spcAft>
                <a:spcPts val="710"/>
              </a:spcAft>
              <a:buNone/>
              <a:defRPr/>
            </a:pPr>
            <a:r>
              <a:rPr lang="en-US" altLang="zh-TW" sz="1400" dirty="0">
                <a:solidFill>
                  <a:srgbClr val="000000"/>
                </a:solidFill>
                <a:ea typeface="新細明體" pitchFamily="18" charset="-120"/>
              </a:rPr>
              <a:t>Demographic data, presentation, American Joint Committee on Cancer (AJCC) T-stage, AJCC N-stage, AJCC M-stage, treatment, follow-up status and </a:t>
            </a:r>
            <a:r>
              <a:rPr lang="en-US" altLang="zh-TW" sz="1400" dirty="0" err="1">
                <a:solidFill>
                  <a:srgbClr val="000000"/>
                </a:solidFill>
                <a:ea typeface="新細明體" pitchFamily="18" charset="-120"/>
              </a:rPr>
              <a:t>moratlity</a:t>
            </a:r>
            <a:r>
              <a:rPr lang="en-US" altLang="zh-TW" sz="1400" dirty="0">
                <a:solidFill>
                  <a:srgbClr val="000000"/>
                </a:solidFill>
                <a:ea typeface="新細明體" pitchFamily="18" charset="-120"/>
              </a:rPr>
              <a:t> were studied. As per AJCC guidelines, unknown M stage (Mx) was presumed M0. Male patients were excluded.</a:t>
            </a:r>
          </a:p>
          <a:p>
            <a:pPr marL="0" indent="0" algn="just" defTabSz="649859" eaLnBrk="1" hangingPunct="1">
              <a:spcAft>
                <a:spcPts val="710"/>
              </a:spcAft>
              <a:buNone/>
              <a:defRPr/>
            </a:pPr>
            <a:r>
              <a:rPr lang="en-US" altLang="zh-TW" sz="1400" dirty="0">
                <a:solidFill>
                  <a:srgbClr val="000000"/>
                </a:solidFill>
                <a:ea typeface="新細明體" pitchFamily="18" charset="-120"/>
              </a:rPr>
              <a:t>Comparisons were made between mammography-detected breast cancer patients within the screening age of 45-69 (Group A) and patients older than 70 years of age (Group B) using proportions and Pearson’s Chi-squared tests.</a:t>
            </a:r>
          </a:p>
          <a:p>
            <a:pPr marL="457200" lvl="1" indent="0" defTabSz="649859" eaLnBrk="1" hangingPunct="1">
              <a:spcBef>
                <a:spcPct val="0"/>
              </a:spcBef>
              <a:buNone/>
            </a:pPr>
            <a:endParaRPr lang="en-AU" altLang="zh-TW" sz="1400" dirty="0">
              <a:ea typeface="新細明體" pitchFamily="18" charset="-120"/>
            </a:endParaRPr>
          </a:p>
        </p:txBody>
      </p:sp>
      <p:graphicFrame>
        <p:nvGraphicFramePr>
          <p:cNvPr id="36" name="Table 35">
            <a:extLst>
              <a:ext uri="{FF2B5EF4-FFF2-40B4-BE49-F238E27FC236}">
                <a16:creationId xmlns:a16="http://schemas.microsoft.com/office/drawing/2014/main" xmlns="" id="{4BAD5D87-5F39-41B8-B7BB-568978D353D0}"/>
              </a:ext>
            </a:extLst>
          </p:cNvPr>
          <p:cNvGraphicFramePr>
            <a:graphicFrameLocks noGrp="1"/>
          </p:cNvGraphicFramePr>
          <p:nvPr>
            <p:extLst>
              <p:ext uri="{D42A27DB-BD31-4B8C-83A1-F6EECF244321}">
                <p14:modId xmlns:p14="http://schemas.microsoft.com/office/powerpoint/2010/main" val="3259756973"/>
              </p:ext>
            </p:extLst>
          </p:nvPr>
        </p:nvGraphicFramePr>
        <p:xfrm>
          <a:off x="8145689" y="1855370"/>
          <a:ext cx="7614927" cy="3751680"/>
        </p:xfrm>
        <a:graphic>
          <a:graphicData uri="http://schemas.openxmlformats.org/drawingml/2006/table">
            <a:tbl>
              <a:tblPr firstRow="1" bandRow="1">
                <a:tableStyleId>{5C22544A-7EE6-4342-B048-85BDC9FD1C3A}</a:tableStyleId>
              </a:tblPr>
              <a:tblGrid>
                <a:gridCol w="2025246">
                  <a:extLst>
                    <a:ext uri="{9D8B030D-6E8A-4147-A177-3AD203B41FA5}">
                      <a16:colId xmlns:a16="http://schemas.microsoft.com/office/drawing/2014/main" xmlns="" val="20000"/>
                    </a:ext>
                  </a:extLst>
                </a:gridCol>
                <a:gridCol w="1669977">
                  <a:extLst>
                    <a:ext uri="{9D8B030D-6E8A-4147-A177-3AD203B41FA5}">
                      <a16:colId xmlns:a16="http://schemas.microsoft.com/office/drawing/2014/main" xmlns="" val="20001"/>
                    </a:ext>
                  </a:extLst>
                </a:gridCol>
                <a:gridCol w="1651428">
                  <a:extLst>
                    <a:ext uri="{9D8B030D-6E8A-4147-A177-3AD203B41FA5}">
                      <a16:colId xmlns:a16="http://schemas.microsoft.com/office/drawing/2014/main" xmlns="" val="20002"/>
                    </a:ext>
                  </a:extLst>
                </a:gridCol>
                <a:gridCol w="1255653">
                  <a:extLst>
                    <a:ext uri="{9D8B030D-6E8A-4147-A177-3AD203B41FA5}">
                      <a16:colId xmlns:a16="http://schemas.microsoft.com/office/drawing/2014/main" xmlns="" val="2235498010"/>
                    </a:ext>
                  </a:extLst>
                </a:gridCol>
                <a:gridCol w="1012623">
                  <a:extLst>
                    <a:ext uri="{9D8B030D-6E8A-4147-A177-3AD203B41FA5}">
                      <a16:colId xmlns:a16="http://schemas.microsoft.com/office/drawing/2014/main" xmlns="" val="20003"/>
                    </a:ext>
                  </a:extLst>
                </a:gridCol>
              </a:tblGrid>
              <a:tr h="479971">
                <a:tc>
                  <a:txBody>
                    <a:bodyPr/>
                    <a:lstStyle/>
                    <a:p>
                      <a:pPr algn="ctr"/>
                      <a:endParaRPr lang="en-AU" sz="1000" dirty="0"/>
                    </a:p>
                  </a:txBody>
                  <a:tcPr marL="91880" marR="91880" marT="45940" marB="45940"/>
                </a:tc>
                <a:tc>
                  <a:txBody>
                    <a:bodyPr/>
                    <a:lstStyle/>
                    <a:p>
                      <a:pPr algn="ctr"/>
                      <a:r>
                        <a:rPr lang="en-AU" sz="1000" dirty="0"/>
                        <a:t>Group A</a:t>
                      </a:r>
                      <a:r>
                        <a:rPr lang="en-AU" sz="1000" b="0" dirty="0"/>
                        <a:t> (Screen-detected breast cancer in women aged 45-69)</a:t>
                      </a:r>
                    </a:p>
                  </a:txBody>
                  <a:tcPr marL="91880" marR="91880" marT="45940" marB="45940"/>
                </a:tc>
                <a:tc>
                  <a:txBody>
                    <a:bodyPr/>
                    <a:lstStyle/>
                    <a:p>
                      <a:pPr algn="ctr"/>
                      <a:r>
                        <a:rPr lang="en-AU" sz="1000" dirty="0"/>
                        <a:t>Group B </a:t>
                      </a:r>
                      <a:r>
                        <a:rPr lang="en-AU" sz="1000" b="0" dirty="0"/>
                        <a:t>(Screen-detected breast cancer in women aged &gt;70)</a:t>
                      </a:r>
                    </a:p>
                  </a:txBody>
                  <a:tcPr marL="91880" marR="91880" marT="45940" marB="45940"/>
                </a:tc>
                <a:tc>
                  <a:txBody>
                    <a:bodyPr/>
                    <a:lstStyle/>
                    <a:p>
                      <a:pPr algn="ctr"/>
                      <a:r>
                        <a:rPr lang="en-AU" sz="1000" dirty="0"/>
                        <a:t>Total</a:t>
                      </a:r>
                    </a:p>
                  </a:txBody>
                  <a:tcPr marL="91880" marR="91880" marT="45940" marB="45940"/>
                </a:tc>
                <a:tc>
                  <a:txBody>
                    <a:bodyPr/>
                    <a:lstStyle/>
                    <a:p>
                      <a:pPr algn="ctr"/>
                      <a:r>
                        <a:rPr lang="en-AU" sz="1000" dirty="0"/>
                        <a:t>P VALUE</a:t>
                      </a:r>
                    </a:p>
                  </a:txBody>
                  <a:tcPr marL="91880" marR="91880" marT="45940" marB="45940"/>
                </a:tc>
                <a:extLst>
                  <a:ext uri="{0D108BD9-81ED-4DB2-BD59-A6C34878D82A}">
                    <a16:rowId xmlns:a16="http://schemas.microsoft.com/office/drawing/2014/main" xmlns="" val="10000"/>
                  </a:ext>
                </a:extLst>
              </a:tr>
              <a:tr h="213534">
                <a:tc>
                  <a:txBody>
                    <a:bodyPr/>
                    <a:lstStyle/>
                    <a:p>
                      <a:pPr marL="0" indent="0">
                        <a:buFont typeface="Arial" panose="020B0604020202020204" pitchFamily="34" charset="0"/>
                        <a:buNone/>
                      </a:pPr>
                      <a:r>
                        <a:rPr lang="en-AU" sz="1000" dirty="0"/>
                        <a:t>Number of patients</a:t>
                      </a:r>
                    </a:p>
                  </a:txBody>
                  <a:tcPr marL="91880" marR="91880" marT="45940" marB="45940"/>
                </a:tc>
                <a:tc>
                  <a:txBody>
                    <a:bodyPr/>
                    <a:lstStyle/>
                    <a:p>
                      <a:r>
                        <a:rPr lang="en-AU" sz="1000" b="0" dirty="0">
                          <a:solidFill>
                            <a:schemeClr val="tx1"/>
                          </a:solidFill>
                        </a:rPr>
                        <a:t>5788</a:t>
                      </a:r>
                    </a:p>
                  </a:txBody>
                  <a:tcPr marL="91880" marR="91880" marT="45940" marB="45940"/>
                </a:tc>
                <a:tc>
                  <a:txBody>
                    <a:bodyPr/>
                    <a:lstStyle/>
                    <a:p>
                      <a:r>
                        <a:rPr lang="en-AU" sz="1000" b="0" dirty="0">
                          <a:solidFill>
                            <a:schemeClr val="tx1"/>
                          </a:solidFill>
                        </a:rPr>
                        <a:t>516</a:t>
                      </a:r>
                    </a:p>
                  </a:txBody>
                  <a:tcPr marL="91880" marR="91880" marT="45940" marB="45940"/>
                </a:tc>
                <a:tc>
                  <a:txBody>
                    <a:bodyPr/>
                    <a:lstStyle/>
                    <a:p>
                      <a:r>
                        <a:rPr lang="en-AU" sz="1000" b="0" dirty="0">
                          <a:solidFill>
                            <a:schemeClr val="tx1"/>
                          </a:solidFill>
                        </a:rPr>
                        <a:t>6304</a:t>
                      </a:r>
                    </a:p>
                  </a:txBody>
                  <a:tcPr marL="91880" marR="91880" marT="45940" marB="45940"/>
                </a:tc>
                <a:tc>
                  <a:txBody>
                    <a:bodyPr/>
                    <a:lstStyle/>
                    <a:p>
                      <a:pPr algn="ctr"/>
                      <a:r>
                        <a:rPr lang="en-AU" sz="1000" b="0" dirty="0">
                          <a:solidFill>
                            <a:schemeClr val="tx1"/>
                          </a:solidFill>
                        </a:rPr>
                        <a:t>N/A</a:t>
                      </a:r>
                    </a:p>
                  </a:txBody>
                  <a:tcPr marL="91880" marR="91880" marT="45940" marB="45940"/>
                </a:tc>
                <a:extLst>
                  <a:ext uri="{0D108BD9-81ED-4DB2-BD59-A6C34878D82A}">
                    <a16:rowId xmlns:a16="http://schemas.microsoft.com/office/drawing/2014/main" xmlns="" val="3461628379"/>
                  </a:ext>
                </a:extLst>
              </a:tr>
              <a:tr h="213534">
                <a:tc>
                  <a:txBody>
                    <a:bodyPr/>
                    <a:lstStyle/>
                    <a:p>
                      <a:pPr marL="0" indent="0">
                        <a:buFont typeface="Arial" panose="020B0604020202020204" pitchFamily="34" charset="0"/>
                        <a:buNone/>
                      </a:pPr>
                      <a:r>
                        <a:rPr lang="en-AU" sz="1000" dirty="0"/>
                        <a:t>Median age (range)</a:t>
                      </a:r>
                    </a:p>
                  </a:txBody>
                  <a:tcPr marL="91880" marR="91880" marT="45940" marB="45940"/>
                </a:tc>
                <a:tc>
                  <a:txBody>
                    <a:bodyPr/>
                    <a:lstStyle/>
                    <a:p>
                      <a:r>
                        <a:rPr lang="en-AU" sz="1000" b="0" dirty="0">
                          <a:solidFill>
                            <a:schemeClr val="tx1"/>
                          </a:solidFill>
                        </a:rPr>
                        <a:t>57 (45-69)</a:t>
                      </a:r>
                    </a:p>
                  </a:txBody>
                  <a:tcPr marL="91880" marR="91880" marT="45940" marB="45940"/>
                </a:tc>
                <a:tc>
                  <a:txBody>
                    <a:bodyPr/>
                    <a:lstStyle/>
                    <a:p>
                      <a:r>
                        <a:rPr lang="en-AU" sz="1000" b="0" dirty="0">
                          <a:solidFill>
                            <a:schemeClr val="tx1"/>
                          </a:solidFill>
                        </a:rPr>
                        <a:t>74 (70-95)</a:t>
                      </a:r>
                    </a:p>
                  </a:txBody>
                  <a:tcPr marL="91880" marR="91880" marT="45940" marB="45940"/>
                </a:tc>
                <a:tc>
                  <a:txBody>
                    <a:bodyPr/>
                    <a:lstStyle/>
                    <a:p>
                      <a:r>
                        <a:rPr lang="en-AU" sz="1000" b="0" dirty="0">
                          <a:solidFill>
                            <a:schemeClr val="tx1"/>
                          </a:solidFill>
                        </a:rPr>
                        <a:t>58</a:t>
                      </a:r>
                    </a:p>
                  </a:txBody>
                  <a:tcPr marL="91880" marR="91880" marT="45940" marB="45940"/>
                </a:tc>
                <a:tc>
                  <a:txBody>
                    <a:bodyPr/>
                    <a:lstStyle/>
                    <a:p>
                      <a:pPr algn="ctr"/>
                      <a:r>
                        <a:rPr lang="en-AU" sz="1000" b="0" dirty="0">
                          <a:solidFill>
                            <a:schemeClr val="tx1"/>
                          </a:solidFill>
                        </a:rPr>
                        <a:t>N/A</a:t>
                      </a:r>
                    </a:p>
                  </a:txBody>
                  <a:tcPr marL="91880" marR="91880" marT="45940" marB="45940"/>
                </a:tc>
                <a:extLst>
                  <a:ext uri="{0D108BD9-81ED-4DB2-BD59-A6C34878D82A}">
                    <a16:rowId xmlns:a16="http://schemas.microsoft.com/office/drawing/2014/main" xmlns="" val="2398273390"/>
                  </a:ext>
                </a:extLst>
              </a:tr>
              <a:tr h="1012844">
                <a:tc>
                  <a:txBody>
                    <a:bodyPr/>
                    <a:lstStyle/>
                    <a:p>
                      <a:r>
                        <a:rPr lang="en-AU" sz="1000" b="1" dirty="0"/>
                        <a:t>T-Stage</a:t>
                      </a:r>
                    </a:p>
                    <a:p>
                      <a:pPr marL="457200" indent="-457200">
                        <a:buFont typeface="Arial" panose="020B0604020202020204" pitchFamily="34" charset="0"/>
                        <a:buChar char="•"/>
                      </a:pPr>
                      <a:r>
                        <a:rPr lang="en-AU" sz="1000" dirty="0"/>
                        <a:t>Tis (DCIS)</a:t>
                      </a:r>
                    </a:p>
                    <a:p>
                      <a:pPr marL="457200" indent="-457200">
                        <a:buFont typeface="Arial" panose="020B0604020202020204" pitchFamily="34" charset="0"/>
                        <a:buChar char="•"/>
                      </a:pPr>
                      <a:r>
                        <a:rPr lang="en-AU" sz="1000" dirty="0"/>
                        <a:t>T1</a:t>
                      </a:r>
                    </a:p>
                    <a:p>
                      <a:pPr marL="457200" indent="-457200">
                        <a:buFont typeface="Arial" panose="020B0604020202020204" pitchFamily="34" charset="0"/>
                        <a:buChar char="•"/>
                      </a:pPr>
                      <a:r>
                        <a:rPr lang="en-AU" sz="1000" dirty="0"/>
                        <a:t>T2</a:t>
                      </a:r>
                    </a:p>
                    <a:p>
                      <a:pPr marL="457200" indent="-457200">
                        <a:buFont typeface="Arial" panose="020B0604020202020204" pitchFamily="34" charset="0"/>
                        <a:buChar char="•"/>
                      </a:pPr>
                      <a:r>
                        <a:rPr lang="en-AU" sz="1000" dirty="0"/>
                        <a:t>T3</a:t>
                      </a:r>
                    </a:p>
                    <a:p>
                      <a:pPr marL="457200" indent="-457200">
                        <a:buFont typeface="Arial" panose="020B0604020202020204" pitchFamily="34" charset="0"/>
                        <a:buChar char="•"/>
                      </a:pPr>
                      <a:r>
                        <a:rPr lang="en-AU" sz="1000" dirty="0"/>
                        <a:t>T4</a:t>
                      </a:r>
                    </a:p>
                    <a:p>
                      <a:pPr marL="457200" indent="-457200">
                        <a:buFont typeface="Arial" panose="020B0604020202020204" pitchFamily="34" charset="0"/>
                        <a:buChar char="•"/>
                      </a:pPr>
                      <a:r>
                        <a:rPr lang="en-AU" sz="1000" dirty="0"/>
                        <a:t>Unknown</a:t>
                      </a:r>
                    </a:p>
                  </a:txBody>
                  <a:tcPr marL="91880" marR="91880" marT="45940" marB="45940"/>
                </a:tc>
                <a:tc>
                  <a:txBody>
                    <a:bodyPr/>
                    <a:lstStyle/>
                    <a:p>
                      <a:endParaRPr lang="en-AU" sz="1000" b="0" dirty="0">
                        <a:solidFill>
                          <a:schemeClr val="tx1"/>
                        </a:solidFill>
                      </a:endParaRPr>
                    </a:p>
                    <a:p>
                      <a:r>
                        <a:rPr lang="en-AU" sz="1000" b="0" dirty="0">
                          <a:solidFill>
                            <a:schemeClr val="tx1"/>
                          </a:solidFill>
                        </a:rPr>
                        <a:t>1503 (26.0%)</a:t>
                      </a:r>
                    </a:p>
                    <a:p>
                      <a:r>
                        <a:rPr lang="en-AU" sz="1000" b="0" dirty="0">
                          <a:solidFill>
                            <a:schemeClr val="tx1"/>
                          </a:solidFill>
                        </a:rPr>
                        <a:t>3316 (57.3%)</a:t>
                      </a:r>
                    </a:p>
                    <a:p>
                      <a:r>
                        <a:rPr lang="en-AU" sz="1000" b="0" dirty="0">
                          <a:solidFill>
                            <a:schemeClr val="tx1"/>
                          </a:solidFill>
                        </a:rPr>
                        <a:t>847 (14.6%)</a:t>
                      </a:r>
                    </a:p>
                    <a:p>
                      <a:r>
                        <a:rPr lang="en-AU" sz="1000" b="0" dirty="0">
                          <a:solidFill>
                            <a:schemeClr val="tx1"/>
                          </a:solidFill>
                        </a:rPr>
                        <a:t>104 (1.8%)</a:t>
                      </a:r>
                    </a:p>
                    <a:p>
                      <a:r>
                        <a:rPr lang="en-AU" sz="1000" b="0" dirty="0">
                          <a:solidFill>
                            <a:schemeClr val="tx1"/>
                          </a:solidFill>
                        </a:rPr>
                        <a:t>9 (0.2%)</a:t>
                      </a:r>
                    </a:p>
                    <a:p>
                      <a:r>
                        <a:rPr lang="en-AU" sz="1000" b="0" dirty="0">
                          <a:solidFill>
                            <a:schemeClr val="tx1"/>
                          </a:solidFill>
                        </a:rPr>
                        <a:t>9 (0.2%)</a:t>
                      </a:r>
                    </a:p>
                  </a:txBody>
                  <a:tcPr marL="91880" marR="91880" marT="45940" marB="45940"/>
                </a:tc>
                <a:tc>
                  <a:txBody>
                    <a:bodyPr/>
                    <a:lstStyle/>
                    <a:p>
                      <a:endParaRPr lang="en-AU" sz="1000" b="0" dirty="0">
                        <a:solidFill>
                          <a:schemeClr val="tx1"/>
                        </a:solidFill>
                      </a:endParaRPr>
                    </a:p>
                    <a:p>
                      <a:r>
                        <a:rPr lang="en-AU" sz="1000" b="0" dirty="0">
                          <a:solidFill>
                            <a:schemeClr val="tx1"/>
                          </a:solidFill>
                        </a:rPr>
                        <a:t>99 (19.2%)</a:t>
                      </a:r>
                    </a:p>
                    <a:p>
                      <a:r>
                        <a:rPr lang="en-AU" sz="1000" b="0" dirty="0">
                          <a:solidFill>
                            <a:schemeClr val="tx1"/>
                          </a:solidFill>
                        </a:rPr>
                        <a:t>339 (65.7%)</a:t>
                      </a:r>
                    </a:p>
                    <a:p>
                      <a:r>
                        <a:rPr lang="en-AU" sz="1000" b="0" dirty="0">
                          <a:solidFill>
                            <a:schemeClr val="tx1"/>
                          </a:solidFill>
                        </a:rPr>
                        <a:t>69 (13.4%)</a:t>
                      </a:r>
                    </a:p>
                    <a:p>
                      <a:r>
                        <a:rPr lang="en-AU" sz="1000" b="0" dirty="0">
                          <a:solidFill>
                            <a:schemeClr val="tx1"/>
                          </a:solidFill>
                        </a:rPr>
                        <a:t>7 (1.4%)</a:t>
                      </a:r>
                    </a:p>
                    <a:p>
                      <a:r>
                        <a:rPr lang="en-AU" sz="1000" b="0" dirty="0">
                          <a:solidFill>
                            <a:schemeClr val="tx1"/>
                          </a:solidFill>
                        </a:rPr>
                        <a:t>0 (0.0%)</a:t>
                      </a:r>
                    </a:p>
                    <a:p>
                      <a:r>
                        <a:rPr lang="en-AU" sz="1000" b="0" dirty="0">
                          <a:solidFill>
                            <a:schemeClr val="tx1"/>
                          </a:solidFill>
                        </a:rPr>
                        <a:t>2 (0.4%)</a:t>
                      </a:r>
                    </a:p>
                  </a:txBody>
                  <a:tcPr marL="91880" marR="91880" marT="45940" marB="45940"/>
                </a:tc>
                <a:tc>
                  <a:txBody>
                    <a:bodyPr/>
                    <a:lstStyle/>
                    <a:p>
                      <a:endParaRPr lang="en-AU" sz="1000" b="0" dirty="0">
                        <a:solidFill>
                          <a:schemeClr val="tx1"/>
                        </a:solidFill>
                      </a:endParaRPr>
                    </a:p>
                    <a:p>
                      <a:r>
                        <a:rPr lang="en-AU" sz="1000" b="0" dirty="0">
                          <a:solidFill>
                            <a:schemeClr val="tx1"/>
                          </a:solidFill>
                        </a:rPr>
                        <a:t>1602 (25.4%)</a:t>
                      </a:r>
                    </a:p>
                    <a:p>
                      <a:r>
                        <a:rPr lang="en-AU" sz="1000" b="0" dirty="0">
                          <a:solidFill>
                            <a:schemeClr val="tx1"/>
                          </a:solidFill>
                        </a:rPr>
                        <a:t>3655 (58.0%)</a:t>
                      </a:r>
                    </a:p>
                    <a:p>
                      <a:r>
                        <a:rPr lang="en-AU" sz="1000" b="0" dirty="0">
                          <a:solidFill>
                            <a:schemeClr val="tx1"/>
                          </a:solidFill>
                        </a:rPr>
                        <a:t>916 (14.5%)</a:t>
                      </a:r>
                    </a:p>
                    <a:p>
                      <a:r>
                        <a:rPr lang="en-AU" sz="1000" b="0" dirty="0">
                          <a:solidFill>
                            <a:schemeClr val="tx1"/>
                          </a:solidFill>
                        </a:rPr>
                        <a:t>111 (1.8%)</a:t>
                      </a:r>
                    </a:p>
                    <a:p>
                      <a:r>
                        <a:rPr lang="en-AU" sz="1000" b="0" dirty="0">
                          <a:solidFill>
                            <a:schemeClr val="tx1"/>
                          </a:solidFill>
                        </a:rPr>
                        <a:t>9 (0.1%)</a:t>
                      </a:r>
                    </a:p>
                    <a:p>
                      <a:r>
                        <a:rPr lang="en-AU" sz="1000" b="0" dirty="0">
                          <a:solidFill>
                            <a:schemeClr val="tx1"/>
                          </a:solidFill>
                        </a:rPr>
                        <a:t>11 (0.2%)</a:t>
                      </a:r>
                    </a:p>
                  </a:txBody>
                  <a:tcPr marL="91880" marR="91880" marT="45940" marB="45940"/>
                </a:tc>
                <a:tc>
                  <a:txBody>
                    <a:bodyPr/>
                    <a:lstStyle/>
                    <a:p>
                      <a:pPr algn="ctr"/>
                      <a:endParaRPr lang="en-AU" sz="1000" b="0" dirty="0">
                        <a:solidFill>
                          <a:srgbClr val="C00000"/>
                        </a:solidFill>
                      </a:endParaRPr>
                    </a:p>
                    <a:p>
                      <a:pPr algn="ctr"/>
                      <a:endParaRPr lang="en-AU" sz="1000" b="0" dirty="0">
                        <a:solidFill>
                          <a:srgbClr val="C00000"/>
                        </a:solidFill>
                      </a:endParaRPr>
                    </a:p>
                    <a:p>
                      <a:pPr algn="ctr"/>
                      <a:r>
                        <a:rPr lang="en-AU" sz="1000" b="0" dirty="0">
                          <a:solidFill>
                            <a:srgbClr val="C00000"/>
                          </a:solidFill>
                        </a:rPr>
                        <a:t>0.0034</a:t>
                      </a:r>
                    </a:p>
                    <a:p>
                      <a:pPr algn="ctr"/>
                      <a:endParaRPr lang="en-AU" sz="1000" b="0" dirty="0">
                        <a:solidFill>
                          <a:srgbClr val="C00000"/>
                        </a:solidFill>
                      </a:endParaRPr>
                    </a:p>
                  </a:txBody>
                  <a:tcPr marL="91880" marR="91880" marT="45940" marB="45940"/>
                </a:tc>
                <a:extLst>
                  <a:ext uri="{0D108BD9-81ED-4DB2-BD59-A6C34878D82A}">
                    <a16:rowId xmlns:a16="http://schemas.microsoft.com/office/drawing/2014/main" xmlns="" val="10001"/>
                  </a:ext>
                </a:extLst>
              </a:tr>
              <a:tr h="879626">
                <a:tc>
                  <a:txBody>
                    <a:bodyPr/>
                    <a:lstStyle/>
                    <a:p>
                      <a:r>
                        <a:rPr lang="en-AU" sz="1000" b="1" dirty="0"/>
                        <a:t>N-Stage</a:t>
                      </a:r>
                    </a:p>
                    <a:p>
                      <a:pPr marL="457200" indent="-457200">
                        <a:buFont typeface="Arial" panose="020B0604020202020204" pitchFamily="34" charset="0"/>
                        <a:buChar char="•"/>
                      </a:pPr>
                      <a:r>
                        <a:rPr lang="en-AU" sz="1000" dirty="0"/>
                        <a:t>N0</a:t>
                      </a:r>
                    </a:p>
                    <a:p>
                      <a:pPr marL="457200" indent="-457200">
                        <a:buFont typeface="Arial" panose="020B0604020202020204" pitchFamily="34" charset="0"/>
                        <a:buChar char="•"/>
                      </a:pPr>
                      <a:r>
                        <a:rPr lang="en-AU" sz="1000" dirty="0"/>
                        <a:t>N1</a:t>
                      </a:r>
                    </a:p>
                    <a:p>
                      <a:pPr marL="457200" indent="-457200">
                        <a:buFont typeface="Arial" panose="020B0604020202020204" pitchFamily="34" charset="0"/>
                        <a:buChar char="•"/>
                      </a:pPr>
                      <a:r>
                        <a:rPr lang="en-AU" sz="1000" dirty="0"/>
                        <a:t>N2</a:t>
                      </a:r>
                    </a:p>
                    <a:p>
                      <a:pPr marL="457200" indent="-457200">
                        <a:buFont typeface="Arial" panose="020B0604020202020204" pitchFamily="34" charset="0"/>
                        <a:buChar char="•"/>
                      </a:pPr>
                      <a:r>
                        <a:rPr lang="en-AU" sz="1000" dirty="0"/>
                        <a:t>N3</a:t>
                      </a:r>
                    </a:p>
                    <a:p>
                      <a:pPr marL="457200" indent="-457200">
                        <a:buFont typeface="Arial" panose="020B0604020202020204" pitchFamily="34" charset="0"/>
                        <a:buChar char="•"/>
                      </a:pPr>
                      <a:r>
                        <a:rPr lang="en-AU" sz="1000" dirty="0"/>
                        <a:t>Unknown</a:t>
                      </a:r>
                    </a:p>
                  </a:txBody>
                  <a:tcPr marL="91880" marR="91880" marT="45940" marB="45940"/>
                </a:tc>
                <a:tc>
                  <a:txBody>
                    <a:bodyPr/>
                    <a:lstStyle/>
                    <a:p>
                      <a:endParaRPr lang="en-AU" sz="1000" b="0" dirty="0">
                        <a:solidFill>
                          <a:schemeClr val="tx1"/>
                        </a:solidFill>
                      </a:endParaRPr>
                    </a:p>
                    <a:p>
                      <a:r>
                        <a:rPr lang="en-AU" sz="1000" b="0" dirty="0">
                          <a:solidFill>
                            <a:schemeClr val="tx1"/>
                          </a:solidFill>
                        </a:rPr>
                        <a:t>3706 (64.0%)</a:t>
                      </a:r>
                    </a:p>
                    <a:p>
                      <a:r>
                        <a:rPr lang="en-AU" sz="1000" b="0" dirty="0">
                          <a:solidFill>
                            <a:schemeClr val="tx1"/>
                          </a:solidFill>
                        </a:rPr>
                        <a:t>765 (13.2%)</a:t>
                      </a:r>
                    </a:p>
                    <a:p>
                      <a:r>
                        <a:rPr lang="en-AU" sz="1000" b="0" dirty="0">
                          <a:solidFill>
                            <a:schemeClr val="tx1"/>
                          </a:solidFill>
                        </a:rPr>
                        <a:t>158 (2.7%)</a:t>
                      </a:r>
                    </a:p>
                    <a:p>
                      <a:r>
                        <a:rPr lang="en-AU" sz="1000" b="0" dirty="0">
                          <a:solidFill>
                            <a:schemeClr val="tx1"/>
                          </a:solidFill>
                        </a:rPr>
                        <a:t>102 (1.8%)</a:t>
                      </a:r>
                    </a:p>
                    <a:p>
                      <a:r>
                        <a:rPr lang="en-AU" sz="1000" b="0" dirty="0">
                          <a:solidFill>
                            <a:schemeClr val="tx1"/>
                          </a:solidFill>
                        </a:rPr>
                        <a:t>1057 (18.3%)</a:t>
                      </a:r>
                    </a:p>
                  </a:txBody>
                  <a:tcPr marL="91880" marR="91880" marT="45940" marB="45940"/>
                </a:tc>
                <a:tc>
                  <a:txBody>
                    <a:bodyPr/>
                    <a:lstStyle/>
                    <a:p>
                      <a:endParaRPr lang="en-AU" sz="1000" b="0" dirty="0">
                        <a:solidFill>
                          <a:schemeClr val="tx1"/>
                        </a:solidFill>
                      </a:endParaRPr>
                    </a:p>
                    <a:p>
                      <a:r>
                        <a:rPr lang="en-AU" sz="1000" b="0" dirty="0">
                          <a:solidFill>
                            <a:schemeClr val="tx1"/>
                          </a:solidFill>
                        </a:rPr>
                        <a:t>334 (64.7%)</a:t>
                      </a:r>
                    </a:p>
                    <a:p>
                      <a:r>
                        <a:rPr lang="en-AU" sz="1000" b="0" dirty="0">
                          <a:solidFill>
                            <a:schemeClr val="tx1"/>
                          </a:solidFill>
                        </a:rPr>
                        <a:t>47 (9.1%)</a:t>
                      </a:r>
                    </a:p>
                    <a:p>
                      <a:r>
                        <a:rPr lang="en-AU" sz="1000" b="0" dirty="0">
                          <a:solidFill>
                            <a:schemeClr val="tx1"/>
                          </a:solidFill>
                        </a:rPr>
                        <a:t>12 (2.3%)</a:t>
                      </a:r>
                    </a:p>
                    <a:p>
                      <a:r>
                        <a:rPr lang="en-AU" sz="1000" b="0" dirty="0">
                          <a:solidFill>
                            <a:schemeClr val="tx1"/>
                          </a:solidFill>
                        </a:rPr>
                        <a:t>5 (1.0%)</a:t>
                      </a:r>
                    </a:p>
                    <a:p>
                      <a:r>
                        <a:rPr lang="en-AU" sz="1000" b="0" dirty="0">
                          <a:solidFill>
                            <a:schemeClr val="tx1"/>
                          </a:solidFill>
                        </a:rPr>
                        <a:t>118 (22.9%)</a:t>
                      </a:r>
                    </a:p>
                  </a:txBody>
                  <a:tcPr marL="91880" marR="91880" marT="45940" marB="45940"/>
                </a:tc>
                <a:tc>
                  <a:txBody>
                    <a:bodyPr/>
                    <a:lstStyle/>
                    <a:p>
                      <a:endParaRPr lang="en-AU" sz="1000" b="0" dirty="0">
                        <a:solidFill>
                          <a:schemeClr val="tx1"/>
                        </a:solidFill>
                      </a:endParaRPr>
                    </a:p>
                    <a:p>
                      <a:r>
                        <a:rPr lang="en-AU" sz="1000" b="0" dirty="0">
                          <a:solidFill>
                            <a:schemeClr val="tx1"/>
                          </a:solidFill>
                        </a:rPr>
                        <a:t>4040 (64.1%)</a:t>
                      </a:r>
                    </a:p>
                    <a:p>
                      <a:r>
                        <a:rPr lang="en-AU" sz="1000" b="0" dirty="0">
                          <a:solidFill>
                            <a:schemeClr val="tx1"/>
                          </a:solidFill>
                        </a:rPr>
                        <a:t>812 (12.9%)</a:t>
                      </a:r>
                    </a:p>
                    <a:p>
                      <a:r>
                        <a:rPr lang="en-AU" sz="1000" b="0" dirty="0">
                          <a:solidFill>
                            <a:schemeClr val="tx1"/>
                          </a:solidFill>
                        </a:rPr>
                        <a:t>170 (2.7%)</a:t>
                      </a:r>
                    </a:p>
                    <a:p>
                      <a:r>
                        <a:rPr lang="en-AU" sz="1000" b="0" dirty="0">
                          <a:solidFill>
                            <a:schemeClr val="tx1"/>
                          </a:solidFill>
                        </a:rPr>
                        <a:t>107 (1.7%)</a:t>
                      </a:r>
                    </a:p>
                    <a:p>
                      <a:r>
                        <a:rPr lang="en-AU" sz="1000" b="0" dirty="0">
                          <a:solidFill>
                            <a:schemeClr val="tx1"/>
                          </a:solidFill>
                        </a:rPr>
                        <a:t>1175 (18.6%)</a:t>
                      </a:r>
                    </a:p>
                  </a:txBody>
                  <a:tcPr marL="91880" marR="91880" marT="45940" marB="45940"/>
                </a:tc>
                <a:tc>
                  <a:txBody>
                    <a:bodyPr/>
                    <a:lstStyle/>
                    <a:p>
                      <a:pPr algn="ctr"/>
                      <a:endParaRPr lang="en-AU" sz="1000" b="0" dirty="0">
                        <a:solidFill>
                          <a:srgbClr val="C00000"/>
                        </a:solidFill>
                      </a:endParaRPr>
                    </a:p>
                    <a:p>
                      <a:pPr algn="ctr"/>
                      <a:endParaRPr lang="en-AU" sz="1000" b="0" dirty="0">
                        <a:solidFill>
                          <a:srgbClr val="C00000"/>
                        </a:solidFill>
                      </a:endParaRPr>
                    </a:p>
                    <a:p>
                      <a:pPr algn="ctr"/>
                      <a:r>
                        <a:rPr lang="en-AU" sz="1000" b="0" dirty="0">
                          <a:solidFill>
                            <a:srgbClr val="C00000"/>
                          </a:solidFill>
                        </a:rPr>
                        <a:t>0.0084</a:t>
                      </a:r>
                    </a:p>
                  </a:txBody>
                  <a:tcPr marL="91880" marR="91880" marT="45940" marB="45940"/>
                </a:tc>
                <a:extLst>
                  <a:ext uri="{0D108BD9-81ED-4DB2-BD59-A6C34878D82A}">
                    <a16:rowId xmlns:a16="http://schemas.microsoft.com/office/drawing/2014/main" xmlns="" val="10002"/>
                  </a:ext>
                </a:extLst>
              </a:tr>
              <a:tr h="479971">
                <a:tc>
                  <a:txBody>
                    <a:bodyPr/>
                    <a:lstStyle/>
                    <a:p>
                      <a:pPr marL="0" indent="0">
                        <a:buFont typeface="Arial" panose="020B0604020202020204" pitchFamily="34" charset="0"/>
                        <a:buNone/>
                      </a:pPr>
                      <a:r>
                        <a:rPr lang="en-AU" sz="1000" b="1" dirty="0"/>
                        <a:t>M-Stage</a:t>
                      </a:r>
                    </a:p>
                    <a:p>
                      <a:pPr marL="457200" indent="-457200">
                        <a:buFont typeface="Arial" panose="020B0604020202020204" pitchFamily="34" charset="0"/>
                        <a:buChar char="•"/>
                      </a:pPr>
                      <a:r>
                        <a:rPr lang="en-AU" sz="1000" dirty="0"/>
                        <a:t>M0</a:t>
                      </a:r>
                    </a:p>
                    <a:p>
                      <a:pPr marL="457200" indent="-457200">
                        <a:buFont typeface="Arial" panose="020B0604020202020204" pitchFamily="34" charset="0"/>
                        <a:buChar char="•"/>
                      </a:pPr>
                      <a:r>
                        <a:rPr lang="en-AU" sz="1000" dirty="0"/>
                        <a:t>M1</a:t>
                      </a:r>
                    </a:p>
                  </a:txBody>
                  <a:tcPr marL="91880" marR="91880" marT="45940" marB="45940"/>
                </a:tc>
                <a:tc>
                  <a:txBody>
                    <a:bodyPr/>
                    <a:lstStyle/>
                    <a:p>
                      <a:endParaRPr lang="en-AU" sz="1000" b="0" dirty="0">
                        <a:solidFill>
                          <a:schemeClr val="tx1"/>
                        </a:solidFill>
                      </a:endParaRPr>
                    </a:p>
                    <a:p>
                      <a:r>
                        <a:rPr lang="en-AU" sz="1000" b="0" dirty="0">
                          <a:solidFill>
                            <a:schemeClr val="tx1"/>
                          </a:solidFill>
                        </a:rPr>
                        <a:t>5756 (99.4%)</a:t>
                      </a:r>
                    </a:p>
                    <a:p>
                      <a:r>
                        <a:rPr lang="en-AU" sz="1000" b="0" dirty="0">
                          <a:solidFill>
                            <a:schemeClr val="tx1"/>
                          </a:solidFill>
                        </a:rPr>
                        <a:t>32 (0.6%)</a:t>
                      </a:r>
                    </a:p>
                  </a:txBody>
                  <a:tcPr marL="91880" marR="91880" marT="45940" marB="45940"/>
                </a:tc>
                <a:tc>
                  <a:txBody>
                    <a:bodyPr/>
                    <a:lstStyle/>
                    <a:p>
                      <a:endParaRPr lang="en-AU" sz="1000" b="0" dirty="0">
                        <a:solidFill>
                          <a:schemeClr val="tx1"/>
                        </a:solidFill>
                      </a:endParaRPr>
                    </a:p>
                    <a:p>
                      <a:r>
                        <a:rPr lang="en-AU" sz="1000" b="0" dirty="0">
                          <a:solidFill>
                            <a:schemeClr val="tx1"/>
                          </a:solidFill>
                        </a:rPr>
                        <a:t>502 (97.3%)</a:t>
                      </a:r>
                    </a:p>
                    <a:p>
                      <a:r>
                        <a:rPr lang="en-AU" sz="1000" b="0" dirty="0">
                          <a:solidFill>
                            <a:schemeClr val="tx1"/>
                          </a:solidFill>
                        </a:rPr>
                        <a:t>14 (2.7%)</a:t>
                      </a:r>
                    </a:p>
                  </a:txBody>
                  <a:tcPr marL="91880" marR="91880" marT="45940" marB="45940"/>
                </a:tc>
                <a:tc>
                  <a:txBody>
                    <a:bodyPr/>
                    <a:lstStyle/>
                    <a:p>
                      <a:endParaRPr lang="en-AU" sz="1000" b="0" dirty="0">
                        <a:solidFill>
                          <a:schemeClr val="tx1"/>
                        </a:solidFill>
                      </a:endParaRPr>
                    </a:p>
                    <a:p>
                      <a:r>
                        <a:rPr lang="en-AU" sz="1000" b="0" dirty="0">
                          <a:solidFill>
                            <a:schemeClr val="tx1"/>
                          </a:solidFill>
                        </a:rPr>
                        <a:t>6258 (99.3%)</a:t>
                      </a:r>
                    </a:p>
                    <a:p>
                      <a:r>
                        <a:rPr lang="en-AU" sz="1000" b="0" dirty="0">
                          <a:solidFill>
                            <a:schemeClr val="tx1"/>
                          </a:solidFill>
                        </a:rPr>
                        <a:t>46 (0.7%)</a:t>
                      </a:r>
                    </a:p>
                  </a:txBody>
                  <a:tcPr marL="91880" marR="91880" marT="45940" marB="45940"/>
                </a:tc>
                <a:tc>
                  <a:txBody>
                    <a:bodyPr/>
                    <a:lstStyle/>
                    <a:p>
                      <a:pPr algn="ctr"/>
                      <a:endParaRPr lang="en-AU" sz="1000" b="0" dirty="0">
                        <a:solidFill>
                          <a:srgbClr val="C00000"/>
                        </a:solidFill>
                      </a:endParaRPr>
                    </a:p>
                    <a:p>
                      <a:pPr algn="ctr"/>
                      <a:endParaRPr lang="en-AU" sz="1000" b="0" dirty="0">
                        <a:solidFill>
                          <a:srgbClr val="C00000"/>
                        </a:solidFill>
                      </a:endParaRPr>
                    </a:p>
                    <a:p>
                      <a:pPr algn="ctr"/>
                      <a:r>
                        <a:rPr lang="en-AU" sz="1000" b="0" dirty="0">
                          <a:solidFill>
                            <a:srgbClr val="C00000"/>
                          </a:solidFill>
                        </a:rPr>
                        <a:t>&lt;0.0001</a:t>
                      </a:r>
                    </a:p>
                  </a:txBody>
                  <a:tcPr marL="91880" marR="91880" marT="45940" marB="45940"/>
                </a:tc>
                <a:extLst>
                  <a:ext uri="{0D108BD9-81ED-4DB2-BD59-A6C34878D82A}">
                    <a16:rowId xmlns:a16="http://schemas.microsoft.com/office/drawing/2014/main" xmlns="" val="275833313"/>
                  </a:ext>
                </a:extLst>
              </a:tr>
            </a:tbl>
          </a:graphicData>
        </a:graphic>
      </p:graphicFrame>
      <p:graphicFrame>
        <p:nvGraphicFramePr>
          <p:cNvPr id="37" name="Table 36">
            <a:extLst>
              <a:ext uri="{FF2B5EF4-FFF2-40B4-BE49-F238E27FC236}">
                <a16:creationId xmlns:a16="http://schemas.microsoft.com/office/drawing/2014/main" xmlns="" id="{98E0275E-EFC2-4CAE-9596-63E3A5C76843}"/>
              </a:ext>
            </a:extLst>
          </p:cNvPr>
          <p:cNvGraphicFramePr>
            <a:graphicFrameLocks noGrp="1"/>
          </p:cNvGraphicFramePr>
          <p:nvPr>
            <p:extLst>
              <p:ext uri="{D42A27DB-BD31-4B8C-83A1-F6EECF244321}">
                <p14:modId xmlns:p14="http://schemas.microsoft.com/office/powerpoint/2010/main" val="3573740828"/>
              </p:ext>
            </p:extLst>
          </p:nvPr>
        </p:nvGraphicFramePr>
        <p:xfrm>
          <a:off x="8102371" y="7335242"/>
          <a:ext cx="7658245" cy="1742450"/>
        </p:xfrm>
        <a:graphic>
          <a:graphicData uri="http://schemas.openxmlformats.org/drawingml/2006/table">
            <a:tbl>
              <a:tblPr firstRow="1" bandRow="1">
                <a:tableStyleId>{5C22544A-7EE6-4342-B048-85BDC9FD1C3A}</a:tableStyleId>
              </a:tblPr>
              <a:tblGrid>
                <a:gridCol w="2411996">
                  <a:extLst>
                    <a:ext uri="{9D8B030D-6E8A-4147-A177-3AD203B41FA5}">
                      <a16:colId xmlns:a16="http://schemas.microsoft.com/office/drawing/2014/main" xmlns="" val="20000"/>
                    </a:ext>
                  </a:extLst>
                </a:gridCol>
                <a:gridCol w="1538621">
                  <a:extLst>
                    <a:ext uri="{9D8B030D-6E8A-4147-A177-3AD203B41FA5}">
                      <a16:colId xmlns:a16="http://schemas.microsoft.com/office/drawing/2014/main" xmlns="" val="20001"/>
                    </a:ext>
                  </a:extLst>
                </a:gridCol>
                <a:gridCol w="1401831">
                  <a:extLst>
                    <a:ext uri="{9D8B030D-6E8A-4147-A177-3AD203B41FA5}">
                      <a16:colId xmlns:a16="http://schemas.microsoft.com/office/drawing/2014/main" xmlns="" val="20002"/>
                    </a:ext>
                  </a:extLst>
                </a:gridCol>
                <a:gridCol w="1359352">
                  <a:extLst>
                    <a:ext uri="{9D8B030D-6E8A-4147-A177-3AD203B41FA5}">
                      <a16:colId xmlns:a16="http://schemas.microsoft.com/office/drawing/2014/main" xmlns="" val="2695614679"/>
                    </a:ext>
                  </a:extLst>
                </a:gridCol>
                <a:gridCol w="946445">
                  <a:extLst>
                    <a:ext uri="{9D8B030D-6E8A-4147-A177-3AD203B41FA5}">
                      <a16:colId xmlns:a16="http://schemas.microsoft.com/office/drawing/2014/main" xmlns="" val="20003"/>
                    </a:ext>
                  </a:extLst>
                </a:gridCol>
              </a:tblGrid>
              <a:tr h="448334">
                <a:tc>
                  <a:txBody>
                    <a:bodyPr/>
                    <a:lstStyle/>
                    <a:p>
                      <a:pPr algn="ctr"/>
                      <a:r>
                        <a:rPr lang="en-AU" sz="1400" b="1" dirty="0"/>
                        <a:t>OUTCOME</a:t>
                      </a:r>
                    </a:p>
                  </a:txBody>
                  <a:tcPr marL="91880" marR="91880" marT="45940" marB="45940">
                    <a:solidFill>
                      <a:srgbClr val="4F81BD"/>
                    </a:solidFill>
                  </a:tcPr>
                </a:tc>
                <a:tc>
                  <a:txBody>
                    <a:bodyPr/>
                    <a:lstStyle/>
                    <a:p>
                      <a:pPr algn="ctr"/>
                      <a:r>
                        <a:rPr lang="en-AU" sz="1400" b="1" dirty="0"/>
                        <a:t>Group A</a:t>
                      </a:r>
                    </a:p>
                    <a:p>
                      <a:pPr algn="ctr"/>
                      <a:endParaRPr lang="en-AU" sz="1400" b="1" dirty="0"/>
                    </a:p>
                  </a:txBody>
                  <a:tcPr marL="91880" marR="91880" marT="45940" marB="45940"/>
                </a:tc>
                <a:tc>
                  <a:txBody>
                    <a:bodyPr/>
                    <a:lstStyle/>
                    <a:p>
                      <a:pPr algn="ctr"/>
                      <a:r>
                        <a:rPr lang="en-AU" sz="1400" b="1" dirty="0"/>
                        <a:t>Group B</a:t>
                      </a:r>
                    </a:p>
                    <a:p>
                      <a:pPr algn="ctr"/>
                      <a:endParaRPr lang="en-AU" sz="1400" b="1" dirty="0"/>
                    </a:p>
                  </a:txBody>
                  <a:tcPr marL="91880" marR="91880" marT="45940" marB="45940"/>
                </a:tc>
                <a:tc>
                  <a:txBody>
                    <a:bodyPr/>
                    <a:lstStyle/>
                    <a:p>
                      <a:pPr algn="ctr"/>
                      <a:r>
                        <a:rPr lang="en-AU" sz="1400" b="1" dirty="0"/>
                        <a:t>TOTAL</a:t>
                      </a:r>
                    </a:p>
                  </a:txBody>
                  <a:tcPr marL="91880" marR="91880" marT="45940" marB="45940"/>
                </a:tc>
                <a:tc>
                  <a:txBody>
                    <a:bodyPr/>
                    <a:lstStyle/>
                    <a:p>
                      <a:pPr algn="ctr"/>
                      <a:r>
                        <a:rPr lang="en-AU" sz="1400" b="1" dirty="0"/>
                        <a:t>P VALUE</a:t>
                      </a:r>
                    </a:p>
                  </a:txBody>
                  <a:tcPr marL="91880" marR="91880" marT="45940" marB="45940"/>
                </a:tc>
                <a:extLst>
                  <a:ext uri="{0D108BD9-81ED-4DB2-BD59-A6C34878D82A}">
                    <a16:rowId xmlns:a16="http://schemas.microsoft.com/office/drawing/2014/main" xmlns="" val="10000"/>
                  </a:ext>
                </a:extLst>
              </a:tr>
              <a:tr h="240383">
                <a:tc>
                  <a:txBody>
                    <a:bodyPr/>
                    <a:lstStyle/>
                    <a:p>
                      <a:r>
                        <a:rPr lang="en-AU" sz="1400" dirty="0"/>
                        <a:t>Alive</a:t>
                      </a:r>
                    </a:p>
                  </a:txBody>
                  <a:tcPr marL="91880" marR="91880" marT="45940" marB="45940">
                    <a:solidFill>
                      <a:srgbClr val="D0D8E8"/>
                    </a:solidFill>
                  </a:tcPr>
                </a:tc>
                <a:tc>
                  <a:txBody>
                    <a:bodyPr/>
                    <a:lstStyle/>
                    <a:p>
                      <a:pPr algn="ctr"/>
                      <a:r>
                        <a:rPr lang="en-AU" sz="1400" dirty="0"/>
                        <a:t>5404 (93.4%)</a:t>
                      </a:r>
                    </a:p>
                  </a:txBody>
                  <a:tcPr marL="91880" marR="91880" marT="45940" marB="45940">
                    <a:solidFill>
                      <a:srgbClr val="D0D8E8"/>
                    </a:solidFill>
                  </a:tcPr>
                </a:tc>
                <a:tc>
                  <a:txBody>
                    <a:bodyPr/>
                    <a:lstStyle/>
                    <a:p>
                      <a:pPr algn="ctr"/>
                      <a:r>
                        <a:rPr lang="en-AU" sz="1400" dirty="0"/>
                        <a:t>373 (72.3%)</a:t>
                      </a:r>
                    </a:p>
                  </a:txBody>
                  <a:tcPr marL="91880" marR="91880" marT="45940" marB="45940">
                    <a:solidFill>
                      <a:srgbClr val="D0D8E8"/>
                    </a:solidFill>
                  </a:tcPr>
                </a:tc>
                <a:tc>
                  <a:txBody>
                    <a:bodyPr/>
                    <a:lstStyle/>
                    <a:p>
                      <a:pPr algn="ctr"/>
                      <a:r>
                        <a:rPr lang="en-AU" sz="1400" dirty="0"/>
                        <a:t>5777 (91.6%)</a:t>
                      </a:r>
                    </a:p>
                  </a:txBody>
                  <a:tcPr marL="91880" marR="91880" marT="45940" marB="45940">
                    <a:solidFill>
                      <a:srgbClr val="D0D8E8"/>
                    </a:solidFill>
                  </a:tcPr>
                </a:tc>
                <a:tc rowSpan="4">
                  <a:txBody>
                    <a:bodyPr/>
                    <a:lstStyle/>
                    <a:p>
                      <a:pPr algn="ctr"/>
                      <a:endParaRPr lang="en-AU" sz="1400" dirty="0"/>
                    </a:p>
                    <a:p>
                      <a:pPr algn="ctr"/>
                      <a:endParaRPr lang="en-AU" sz="1400" dirty="0"/>
                    </a:p>
                    <a:p>
                      <a:pPr algn="ctr"/>
                      <a:r>
                        <a:rPr lang="en-AU" sz="1400" dirty="0">
                          <a:solidFill>
                            <a:srgbClr val="C00000"/>
                          </a:solidFill>
                        </a:rPr>
                        <a:t>&lt;0.0001</a:t>
                      </a:r>
                    </a:p>
                  </a:txBody>
                  <a:tcPr marL="91880" marR="91880" marT="45940" marB="45940">
                    <a:solidFill>
                      <a:srgbClr val="D0D8E8"/>
                    </a:solidFill>
                  </a:tcPr>
                </a:tc>
                <a:extLst>
                  <a:ext uri="{0D108BD9-81ED-4DB2-BD59-A6C34878D82A}">
                    <a16:rowId xmlns:a16="http://schemas.microsoft.com/office/drawing/2014/main" xmlns="" val="10001"/>
                  </a:ext>
                </a:extLst>
              </a:tr>
              <a:tr h="286881">
                <a:tc>
                  <a:txBody>
                    <a:bodyPr/>
                    <a:lstStyle/>
                    <a:p>
                      <a:r>
                        <a:rPr lang="en-AU" sz="1400" b="1" dirty="0">
                          <a:solidFill>
                            <a:schemeClr val="tx1"/>
                          </a:solidFill>
                        </a:rPr>
                        <a:t>Deceased – Breast Cancer</a:t>
                      </a:r>
                    </a:p>
                  </a:txBody>
                  <a:tcPr marL="91880" marR="91880" marT="45940" marB="45940">
                    <a:solidFill>
                      <a:srgbClr val="E9EDF4"/>
                    </a:solidFill>
                  </a:tcPr>
                </a:tc>
                <a:tc>
                  <a:txBody>
                    <a:bodyPr/>
                    <a:lstStyle/>
                    <a:p>
                      <a:pPr algn="ctr"/>
                      <a:r>
                        <a:rPr lang="en-AU" sz="1400" b="1" dirty="0">
                          <a:solidFill>
                            <a:srgbClr val="C00000"/>
                          </a:solidFill>
                        </a:rPr>
                        <a:t>159 (2.7%)</a:t>
                      </a:r>
                    </a:p>
                  </a:txBody>
                  <a:tcPr marL="91880" marR="91880" marT="45940" marB="45940">
                    <a:solidFill>
                      <a:srgbClr val="E9EDF4"/>
                    </a:solidFill>
                  </a:tcPr>
                </a:tc>
                <a:tc>
                  <a:txBody>
                    <a:bodyPr/>
                    <a:lstStyle/>
                    <a:p>
                      <a:pPr algn="ctr"/>
                      <a:r>
                        <a:rPr lang="en-AU" sz="1400" b="1" dirty="0">
                          <a:solidFill>
                            <a:srgbClr val="C00000"/>
                          </a:solidFill>
                        </a:rPr>
                        <a:t>31 (6.0%)</a:t>
                      </a:r>
                    </a:p>
                  </a:txBody>
                  <a:tcPr marL="91880" marR="91880" marT="45940" marB="45940">
                    <a:solidFill>
                      <a:srgbClr val="E9EDF4"/>
                    </a:solidFill>
                  </a:tcPr>
                </a:tc>
                <a:tc>
                  <a:txBody>
                    <a:bodyPr/>
                    <a:lstStyle/>
                    <a:p>
                      <a:pPr algn="ctr"/>
                      <a:r>
                        <a:rPr lang="en-AU" sz="1400" b="1" dirty="0">
                          <a:solidFill>
                            <a:schemeClr val="tx1"/>
                          </a:solidFill>
                        </a:rPr>
                        <a:t>190 (3.0%)</a:t>
                      </a:r>
                    </a:p>
                  </a:txBody>
                  <a:tcPr marL="91880" marR="91880" marT="45940" marB="45940">
                    <a:solidFill>
                      <a:srgbClr val="E9EDF4"/>
                    </a:solidFill>
                  </a:tcPr>
                </a:tc>
                <a:tc vMerge="1">
                  <a:txBody>
                    <a:bodyPr/>
                    <a:lstStyle/>
                    <a:p>
                      <a:endParaRPr lang="en-AU" sz="2800" b="1" dirty="0">
                        <a:solidFill>
                          <a:srgbClr val="C00000"/>
                        </a:solidFill>
                      </a:endParaRPr>
                    </a:p>
                  </a:txBody>
                  <a:tcPr>
                    <a:solidFill>
                      <a:srgbClr val="E9EDF4"/>
                    </a:solidFill>
                  </a:tcPr>
                </a:tc>
                <a:extLst>
                  <a:ext uri="{0D108BD9-81ED-4DB2-BD59-A6C34878D82A}">
                    <a16:rowId xmlns:a16="http://schemas.microsoft.com/office/drawing/2014/main" xmlns="" val="10002"/>
                  </a:ext>
                </a:extLst>
              </a:tr>
              <a:tr h="258194">
                <a:tc>
                  <a:txBody>
                    <a:bodyPr/>
                    <a:lstStyle/>
                    <a:p>
                      <a:r>
                        <a:rPr lang="en-AU" sz="1400" dirty="0"/>
                        <a:t>Deceased – Other cause</a:t>
                      </a:r>
                    </a:p>
                  </a:txBody>
                  <a:tcPr marL="91880" marR="91880" marT="45940" marB="45940"/>
                </a:tc>
                <a:tc>
                  <a:txBody>
                    <a:bodyPr/>
                    <a:lstStyle/>
                    <a:p>
                      <a:pPr algn="ctr"/>
                      <a:r>
                        <a:rPr lang="en-AU" sz="1400" dirty="0"/>
                        <a:t>142 (2.5%)</a:t>
                      </a:r>
                    </a:p>
                  </a:txBody>
                  <a:tcPr marL="91880" marR="91880" marT="45940" marB="45940"/>
                </a:tc>
                <a:tc>
                  <a:txBody>
                    <a:bodyPr/>
                    <a:lstStyle/>
                    <a:p>
                      <a:pPr algn="ctr"/>
                      <a:r>
                        <a:rPr lang="en-AU" sz="1400" b="1" dirty="0">
                          <a:solidFill>
                            <a:srgbClr val="C00000"/>
                          </a:solidFill>
                        </a:rPr>
                        <a:t>66 (12.8%)</a:t>
                      </a:r>
                      <a:endParaRPr lang="en-AU" sz="1400" dirty="0"/>
                    </a:p>
                  </a:txBody>
                  <a:tcPr marL="91880" marR="91880" marT="45940" marB="45940"/>
                </a:tc>
                <a:tc>
                  <a:txBody>
                    <a:bodyPr/>
                    <a:lstStyle/>
                    <a:p>
                      <a:pPr algn="ctr"/>
                      <a:r>
                        <a:rPr lang="en-AU" sz="1400" dirty="0"/>
                        <a:t>208 (3.3%)</a:t>
                      </a:r>
                    </a:p>
                  </a:txBody>
                  <a:tcPr marL="91880" marR="91880" marT="45940" marB="45940"/>
                </a:tc>
                <a:tc vMerge="1">
                  <a:txBody>
                    <a:bodyPr/>
                    <a:lstStyle/>
                    <a:p>
                      <a:endParaRPr lang="en-AU" sz="2800" dirty="0"/>
                    </a:p>
                  </a:txBody>
                  <a:tcPr/>
                </a:tc>
                <a:extLst>
                  <a:ext uri="{0D108BD9-81ED-4DB2-BD59-A6C34878D82A}">
                    <a16:rowId xmlns:a16="http://schemas.microsoft.com/office/drawing/2014/main" xmlns="" val="10003"/>
                  </a:ext>
                </a:extLst>
              </a:tr>
              <a:tr h="308130">
                <a:tc>
                  <a:txBody>
                    <a:bodyPr/>
                    <a:lstStyle/>
                    <a:p>
                      <a:r>
                        <a:rPr lang="en-AU" sz="1400" dirty="0"/>
                        <a:t>Unknown</a:t>
                      </a:r>
                    </a:p>
                  </a:txBody>
                  <a:tcPr marL="91880" marR="91880" marT="45940" marB="45940"/>
                </a:tc>
                <a:tc>
                  <a:txBody>
                    <a:bodyPr/>
                    <a:lstStyle/>
                    <a:p>
                      <a:pPr algn="ctr"/>
                      <a:r>
                        <a:rPr lang="en-AU" sz="1400" dirty="0"/>
                        <a:t>83 (1.4%)</a:t>
                      </a:r>
                    </a:p>
                  </a:txBody>
                  <a:tcPr marL="91880" marR="91880" marT="45940" marB="45940"/>
                </a:tc>
                <a:tc>
                  <a:txBody>
                    <a:bodyPr/>
                    <a:lstStyle/>
                    <a:p>
                      <a:pPr algn="ctr"/>
                      <a:r>
                        <a:rPr lang="en-AU" sz="1400" dirty="0"/>
                        <a:t>46 (8.9%)</a:t>
                      </a:r>
                    </a:p>
                  </a:txBody>
                  <a:tcPr marL="91880" marR="91880" marT="45940" marB="45940"/>
                </a:tc>
                <a:tc>
                  <a:txBody>
                    <a:bodyPr/>
                    <a:lstStyle/>
                    <a:p>
                      <a:pPr algn="ctr"/>
                      <a:r>
                        <a:rPr lang="en-AU" sz="1400" dirty="0"/>
                        <a:t>129 (2.0%)</a:t>
                      </a:r>
                    </a:p>
                  </a:txBody>
                  <a:tcPr marL="91880" marR="91880" marT="45940" marB="45940"/>
                </a:tc>
                <a:tc vMerge="1">
                  <a:txBody>
                    <a:bodyPr/>
                    <a:lstStyle/>
                    <a:p>
                      <a:endParaRPr lang="en-AU" sz="2800" dirty="0"/>
                    </a:p>
                  </a:txBody>
                  <a:tcPr/>
                </a:tc>
                <a:extLst>
                  <a:ext uri="{0D108BD9-81ED-4DB2-BD59-A6C34878D82A}">
                    <a16:rowId xmlns:a16="http://schemas.microsoft.com/office/drawing/2014/main" xmlns="" val="704355052"/>
                  </a:ext>
                </a:extLst>
              </a:tr>
            </a:tbl>
          </a:graphicData>
        </a:graphic>
      </p:graphicFrame>
      <p:sp>
        <p:nvSpPr>
          <p:cNvPr id="39" name="Text Box 44">
            <a:extLst>
              <a:ext uri="{FF2B5EF4-FFF2-40B4-BE49-F238E27FC236}">
                <a16:creationId xmlns:a16="http://schemas.microsoft.com/office/drawing/2014/main" xmlns="" id="{6CC770BC-8CFD-4A20-9B54-F3D906B1DACA}"/>
              </a:ext>
            </a:extLst>
          </p:cNvPr>
          <p:cNvSpPr txBox="1">
            <a:spLocks noChangeArrowheads="1"/>
          </p:cNvSpPr>
          <p:nvPr/>
        </p:nvSpPr>
        <p:spPr bwMode="auto">
          <a:xfrm>
            <a:off x="16022923" y="8847410"/>
            <a:ext cx="7650000" cy="1401166"/>
          </a:xfrm>
          <a:prstGeom prst="rect">
            <a:avLst/>
          </a:prstGeom>
          <a:solidFill>
            <a:srgbClr val="E7F6FD"/>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0" tIns="13332" rIns="288000" bIns="9581" anchor="ctr"/>
          <a:lstStyle>
            <a:lvl1pPr marL="342900" indent="-342900" eaLnBrk="0" hangingPunct="0">
              <a:spcBef>
                <a:spcPct val="20000"/>
              </a:spcBef>
              <a:buFont typeface="Arial" charset="0"/>
              <a:buChar char="•"/>
              <a:defRPr sz="14600">
                <a:solidFill>
                  <a:schemeClr val="tx1"/>
                </a:solidFill>
                <a:latin typeface="Calibri" pitchFamily="34" charset="0"/>
                <a:ea typeface="MS PGothic" pitchFamily="34" charset="-128"/>
              </a:defRPr>
            </a:lvl1pPr>
            <a:lvl2pPr marL="742950" indent="-285750" eaLnBrk="0" hangingPunct="0">
              <a:spcBef>
                <a:spcPct val="20000"/>
              </a:spcBef>
              <a:buFont typeface="Arial" charset="0"/>
              <a:buChar char="–"/>
              <a:defRPr sz="12800">
                <a:solidFill>
                  <a:schemeClr val="tx1"/>
                </a:solidFill>
                <a:latin typeface="Calibri" pitchFamily="34" charset="0"/>
                <a:ea typeface="MS PGothic" pitchFamily="34" charset="-128"/>
              </a:defRPr>
            </a:lvl2pPr>
            <a:lvl3pPr marL="1143000" indent="-228600" eaLnBrk="0" hangingPunct="0">
              <a:spcBef>
                <a:spcPct val="20000"/>
              </a:spcBef>
              <a:buFont typeface="Arial" charset="0"/>
              <a:buChar char="•"/>
              <a:defRPr sz="11000">
                <a:solidFill>
                  <a:schemeClr val="tx1"/>
                </a:solidFill>
                <a:latin typeface="Calibri" pitchFamily="34" charset="0"/>
                <a:ea typeface="MS PGothic" pitchFamily="34" charset="-128"/>
              </a:defRPr>
            </a:lvl3pPr>
            <a:lvl4pPr marL="1600200" indent="-228600" eaLnBrk="0" hangingPunct="0">
              <a:spcBef>
                <a:spcPct val="20000"/>
              </a:spcBef>
              <a:buFont typeface="Arial" charset="0"/>
              <a:buChar char="–"/>
              <a:defRPr sz="9100">
                <a:solidFill>
                  <a:schemeClr val="tx1"/>
                </a:solidFill>
                <a:latin typeface="Calibri" pitchFamily="34" charset="0"/>
                <a:ea typeface="MS PGothic" pitchFamily="34" charset="-128"/>
              </a:defRPr>
            </a:lvl4pPr>
            <a:lvl5pPr marL="2057400" indent="-228600" eaLnBrk="0" hangingPunct="0">
              <a:spcBef>
                <a:spcPct val="20000"/>
              </a:spcBef>
              <a:buFont typeface="Arial" charset="0"/>
              <a:buChar char="»"/>
              <a:defRPr sz="91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charset="0"/>
              <a:buChar char="»"/>
              <a:defRPr sz="91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charset="0"/>
              <a:buChar char="»"/>
              <a:defRPr sz="91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charset="0"/>
              <a:buChar char="»"/>
              <a:defRPr sz="91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charset="0"/>
              <a:buChar char="»"/>
              <a:defRPr sz="9100">
                <a:solidFill>
                  <a:schemeClr val="tx1"/>
                </a:solidFill>
                <a:latin typeface="Calibri" pitchFamily="34" charset="0"/>
                <a:ea typeface="MS PGothic" pitchFamily="34" charset="-128"/>
              </a:defRPr>
            </a:lvl9pPr>
          </a:lstStyle>
          <a:p>
            <a:pPr algn="just" defTabSz="239493" eaLnBrk="1" hangingPunct="1">
              <a:spcAft>
                <a:spcPts val="124"/>
              </a:spcAft>
            </a:pPr>
            <a:r>
              <a:rPr lang="en-AU" altLang="zh-TW" sz="1400" dirty="0">
                <a:solidFill>
                  <a:srgbClr val="000000"/>
                </a:solidFill>
                <a:ea typeface="新細明體" pitchFamily="18" charset="-120"/>
              </a:rPr>
              <a:t>The majority of breast screened patients had early breast cancers.</a:t>
            </a:r>
          </a:p>
          <a:p>
            <a:pPr algn="just" defTabSz="239493" eaLnBrk="1" hangingPunct="1">
              <a:spcAft>
                <a:spcPts val="124"/>
              </a:spcAft>
            </a:pPr>
            <a:r>
              <a:rPr lang="en-AU" altLang="zh-TW" sz="1400" dirty="0">
                <a:solidFill>
                  <a:srgbClr val="000000"/>
                </a:solidFill>
                <a:ea typeface="新細明體" pitchFamily="18" charset="-120"/>
              </a:rPr>
              <a:t>Women aged 45-69 were more likely to have nodal disease at diagnosis, whilst women aged 70+ had a higher proportion of distant metastases at diagnosis.</a:t>
            </a:r>
          </a:p>
          <a:p>
            <a:pPr algn="just" defTabSz="239493" eaLnBrk="1" hangingPunct="1">
              <a:spcAft>
                <a:spcPts val="124"/>
              </a:spcAft>
            </a:pPr>
            <a:r>
              <a:rPr lang="en-AU" altLang="zh-TW" sz="1400" dirty="0">
                <a:solidFill>
                  <a:srgbClr val="000000"/>
                </a:solidFill>
                <a:ea typeface="新細明體" pitchFamily="18" charset="-120"/>
              </a:rPr>
              <a:t>Further investigation is required in determining differing attributes in breast cancers found in the screening population (women aged 45-69) and women over the age of 70.</a:t>
            </a:r>
          </a:p>
        </p:txBody>
      </p:sp>
      <p:sp>
        <p:nvSpPr>
          <p:cNvPr id="40" name="Text Box 45">
            <a:extLst>
              <a:ext uri="{FF2B5EF4-FFF2-40B4-BE49-F238E27FC236}">
                <a16:creationId xmlns:a16="http://schemas.microsoft.com/office/drawing/2014/main" xmlns="" id="{B37DB9E5-D076-43F7-B710-20DFA76A357D}"/>
              </a:ext>
            </a:extLst>
          </p:cNvPr>
          <p:cNvSpPr txBox="1">
            <a:spLocks noChangeArrowheads="1"/>
          </p:cNvSpPr>
          <p:nvPr/>
        </p:nvSpPr>
        <p:spPr bwMode="auto">
          <a:xfrm>
            <a:off x="178801" y="10431586"/>
            <a:ext cx="11972842" cy="772799"/>
          </a:xfrm>
          <a:prstGeom prst="rect">
            <a:avLst/>
          </a:prstGeom>
          <a:noFill/>
          <a:ln>
            <a:noFill/>
          </a:ln>
          <a:extLst/>
        </p:spPr>
        <p:txBody>
          <a:bodyPr lIns="25995" tIns="25995" rIns="25995" bIns="25995"/>
          <a:lstStyle>
            <a:lvl1pPr eaLnBrk="0" hangingPunct="0">
              <a:defRPr sz="8200">
                <a:solidFill>
                  <a:schemeClr val="tx1"/>
                </a:solidFill>
                <a:latin typeface="Calibri" charset="0"/>
                <a:ea typeface="ＭＳ Ｐゴシック" charset="0"/>
                <a:cs typeface="ＭＳ Ｐゴシック" charset="0"/>
              </a:defRPr>
            </a:lvl1pPr>
            <a:lvl2pPr marL="742950" indent="-285750" eaLnBrk="0" hangingPunct="0">
              <a:defRPr sz="8200">
                <a:solidFill>
                  <a:schemeClr val="tx1"/>
                </a:solidFill>
                <a:latin typeface="Calibri" charset="0"/>
                <a:ea typeface="ＭＳ Ｐゴシック" charset="0"/>
              </a:defRPr>
            </a:lvl2pPr>
            <a:lvl3pPr marL="1143000" indent="-228600" eaLnBrk="0" hangingPunct="0">
              <a:defRPr sz="8200">
                <a:solidFill>
                  <a:schemeClr val="tx1"/>
                </a:solidFill>
                <a:latin typeface="Calibri" charset="0"/>
                <a:ea typeface="ＭＳ Ｐゴシック" charset="0"/>
              </a:defRPr>
            </a:lvl3pPr>
            <a:lvl4pPr marL="1600200" indent="-228600" eaLnBrk="0" hangingPunct="0">
              <a:defRPr sz="8200">
                <a:solidFill>
                  <a:schemeClr val="tx1"/>
                </a:solidFill>
                <a:latin typeface="Calibri" charset="0"/>
                <a:ea typeface="ＭＳ Ｐゴシック" charset="0"/>
              </a:defRPr>
            </a:lvl4pPr>
            <a:lvl5pPr marL="2057400" indent="-228600" eaLnBrk="0" hangingPunct="0">
              <a:defRPr sz="8200">
                <a:solidFill>
                  <a:schemeClr val="tx1"/>
                </a:solidFill>
                <a:latin typeface="Calibri" charset="0"/>
                <a:ea typeface="ＭＳ Ｐゴシック" charset="0"/>
              </a:defRPr>
            </a:lvl5pPr>
            <a:lvl6pPr marL="2514600" indent="-228600" eaLnBrk="0" fontAlgn="base" hangingPunct="0">
              <a:spcBef>
                <a:spcPct val="0"/>
              </a:spcBef>
              <a:spcAft>
                <a:spcPct val="0"/>
              </a:spcAft>
              <a:defRPr sz="8200">
                <a:solidFill>
                  <a:schemeClr val="tx1"/>
                </a:solidFill>
                <a:latin typeface="Calibri" charset="0"/>
                <a:ea typeface="ＭＳ Ｐゴシック" charset="0"/>
              </a:defRPr>
            </a:lvl6pPr>
            <a:lvl7pPr marL="2971800" indent="-228600" eaLnBrk="0" fontAlgn="base" hangingPunct="0">
              <a:spcBef>
                <a:spcPct val="0"/>
              </a:spcBef>
              <a:spcAft>
                <a:spcPct val="0"/>
              </a:spcAft>
              <a:defRPr sz="8200">
                <a:solidFill>
                  <a:schemeClr val="tx1"/>
                </a:solidFill>
                <a:latin typeface="Calibri" charset="0"/>
                <a:ea typeface="ＭＳ Ｐゴシック" charset="0"/>
              </a:defRPr>
            </a:lvl7pPr>
            <a:lvl8pPr marL="3429000" indent="-228600" eaLnBrk="0" fontAlgn="base" hangingPunct="0">
              <a:spcBef>
                <a:spcPct val="0"/>
              </a:spcBef>
              <a:spcAft>
                <a:spcPct val="0"/>
              </a:spcAft>
              <a:defRPr sz="8200">
                <a:solidFill>
                  <a:schemeClr val="tx1"/>
                </a:solidFill>
                <a:latin typeface="Calibri" charset="0"/>
                <a:ea typeface="ＭＳ Ｐゴシック" charset="0"/>
              </a:defRPr>
            </a:lvl8pPr>
            <a:lvl9pPr marL="3886200" indent="-228600" eaLnBrk="0" fontAlgn="base" hangingPunct="0">
              <a:spcBef>
                <a:spcPct val="0"/>
              </a:spcBef>
              <a:spcAft>
                <a:spcPct val="0"/>
              </a:spcAft>
              <a:defRPr sz="8200">
                <a:solidFill>
                  <a:schemeClr val="tx1"/>
                </a:solidFill>
                <a:latin typeface="Calibri" charset="0"/>
                <a:ea typeface="ＭＳ Ｐゴシック" charset="0"/>
              </a:defRPr>
            </a:lvl9pPr>
          </a:lstStyle>
          <a:p>
            <a:pPr marL="324930" indent="-324930" defTabSz="649859" eaLnBrk="1" hangingPunct="1">
              <a:spcAft>
                <a:spcPts val="710"/>
              </a:spcAft>
              <a:buFontTx/>
              <a:buAutoNum type="arabicPeriod"/>
              <a:defRPr/>
            </a:pPr>
            <a:r>
              <a:rPr lang="en-US" sz="900" dirty="0">
                <a:ea typeface="PMingLiU" charset="0"/>
                <a:cs typeface="PMingLiU" charset="0"/>
              </a:rPr>
              <a:t>Independent UK Panel on Breast Cancer Screening. The benefits and harms of breast cancer screening: an independent review. </a:t>
            </a:r>
            <a:r>
              <a:rPr lang="en-US" sz="900" i="1" dirty="0">
                <a:ea typeface="PMingLiU" charset="0"/>
                <a:cs typeface="PMingLiU" charset="0"/>
              </a:rPr>
              <a:t>Lancet</a:t>
            </a:r>
            <a:r>
              <a:rPr lang="en-US" sz="900" dirty="0">
                <a:ea typeface="PMingLiU" charset="0"/>
                <a:cs typeface="PMingLiU" charset="0"/>
              </a:rPr>
              <a:t> 2012; 380:1778-1786.</a:t>
            </a:r>
          </a:p>
          <a:p>
            <a:pPr marL="324930" indent="-324930" defTabSz="649859" eaLnBrk="1" hangingPunct="1">
              <a:spcAft>
                <a:spcPts val="710"/>
              </a:spcAft>
              <a:buFontTx/>
              <a:buAutoNum type="arabicPeriod"/>
              <a:defRPr/>
            </a:pPr>
            <a:r>
              <a:rPr lang="en-US" altLang="zh-TW" sz="900" dirty="0">
                <a:latin typeface="Calibri"/>
                <a:ea typeface="PMingLiU" charset="0"/>
                <a:cs typeface="Calibri"/>
              </a:rPr>
              <a:t>Jacklyn G, </a:t>
            </a:r>
            <a:r>
              <a:rPr lang="en-US" altLang="zh-TW" sz="900" dirty="0" err="1">
                <a:latin typeface="Calibri"/>
                <a:ea typeface="PMingLiU" charset="0"/>
                <a:cs typeface="Calibri"/>
              </a:rPr>
              <a:t>Glasziou</a:t>
            </a:r>
            <a:r>
              <a:rPr lang="en-US" altLang="zh-TW" sz="900" dirty="0">
                <a:latin typeface="Calibri"/>
                <a:ea typeface="PMingLiU" charset="0"/>
                <a:cs typeface="Calibri"/>
              </a:rPr>
              <a:t> P, Macaskill P, Barratt A. Meta-analysis of breast cancer mortality benefit and overdiagnosis adjusted for adherence: improving information on the effects of attending screening mammography. </a:t>
            </a:r>
            <a:r>
              <a:rPr lang="en-US" altLang="zh-TW" sz="900" i="1" dirty="0">
                <a:latin typeface="Calibri"/>
                <a:ea typeface="PMingLiU" charset="0"/>
                <a:cs typeface="Calibri"/>
              </a:rPr>
              <a:t>Br J Cancer </a:t>
            </a:r>
            <a:r>
              <a:rPr lang="en-US" altLang="zh-TW" sz="900" dirty="0">
                <a:latin typeface="Calibri"/>
                <a:ea typeface="PMingLiU" charset="0"/>
                <a:cs typeface="Calibri"/>
              </a:rPr>
              <a:t>2016; 114:1269-1276.</a:t>
            </a:r>
          </a:p>
          <a:p>
            <a:pPr marL="324930" indent="-324930" defTabSz="649859" eaLnBrk="1" hangingPunct="1">
              <a:spcAft>
                <a:spcPts val="710"/>
              </a:spcAft>
              <a:buFontTx/>
              <a:buAutoNum type="arabicPeriod"/>
              <a:defRPr/>
            </a:pPr>
            <a:r>
              <a:rPr lang="en-US" altLang="zh-TW" sz="900" dirty="0">
                <a:latin typeface="Calibri"/>
                <a:ea typeface="PMingLiU" charset="0"/>
                <a:cs typeface="Calibri"/>
              </a:rPr>
              <a:t>3.   New Zealand Ministry of Health. Summary of the </a:t>
            </a:r>
            <a:r>
              <a:rPr lang="en-US" altLang="zh-TW" sz="900" dirty="0" err="1">
                <a:latin typeface="Calibri"/>
                <a:ea typeface="PMingLiU" charset="0"/>
                <a:cs typeface="Calibri"/>
              </a:rPr>
              <a:t>BreastScreen</a:t>
            </a:r>
            <a:r>
              <a:rPr lang="en-US" altLang="zh-TW" sz="900" dirty="0">
                <a:latin typeface="Calibri"/>
                <a:ea typeface="PMingLiU" charset="0"/>
                <a:cs typeface="Calibri"/>
              </a:rPr>
              <a:t> Aotearoa Mortality Evaluation 1999-2011. </a:t>
            </a:r>
            <a:r>
              <a:rPr lang="en-US" altLang="zh-TW" sz="900" dirty="0">
                <a:latin typeface="Calibri"/>
                <a:ea typeface="PMingLiU" charset="0"/>
                <a:cs typeface="Calibri"/>
                <a:hlinkClick r:id="rId9">
                  <a:extLst>
                    <a:ext uri="{A12FA001-AC4F-418D-AE19-62706E023703}">
                      <ahyp:hlinkClr xmlns:ahyp="http://schemas.microsoft.com/office/drawing/2018/hyperlinkcolor" xmlns="" val="tx"/>
                    </a:ext>
                  </a:extLst>
                </a:hlinkClick>
              </a:rPr>
              <a:t>Https://www.nsu.govt.nz/system/files/resources/summary-breastscreen-Aotearoa-mortality-evaluation-1999-2011_13p_summary_formatted_final.pdf</a:t>
            </a:r>
            <a:r>
              <a:rPr lang="en-US" altLang="zh-TW" sz="900" dirty="0">
                <a:latin typeface="Calibri"/>
                <a:ea typeface="PMingLiU" charset="0"/>
                <a:cs typeface="Calibri"/>
              </a:rPr>
              <a:t>. (accessed 20/02/19).</a:t>
            </a:r>
          </a:p>
          <a:p>
            <a:pPr marL="324930" indent="-324930" defTabSz="649859" eaLnBrk="1" hangingPunct="1">
              <a:spcAft>
                <a:spcPts val="710"/>
              </a:spcAft>
              <a:buFontTx/>
              <a:buAutoNum type="arabicPeriod"/>
              <a:defRPr/>
            </a:pPr>
            <a:endParaRPr lang="en-US" altLang="zh-TW" sz="900" dirty="0">
              <a:latin typeface="Calibri"/>
              <a:ea typeface="PMingLiU" charset="0"/>
              <a:cs typeface="Calibri"/>
            </a:endParaRPr>
          </a:p>
          <a:p>
            <a:pPr marL="324930" indent="-324930" defTabSz="649859" eaLnBrk="1" hangingPunct="1">
              <a:spcAft>
                <a:spcPts val="710"/>
              </a:spcAft>
              <a:buFontTx/>
              <a:buAutoNum type="arabicPeriod"/>
              <a:defRPr/>
            </a:pPr>
            <a:endParaRPr lang="en-US" altLang="zh-TW" sz="900" dirty="0">
              <a:latin typeface="Calibri"/>
              <a:ea typeface="PMingLiU" charset="0"/>
              <a:cs typeface="Calibri"/>
            </a:endParaRPr>
          </a:p>
        </p:txBody>
      </p:sp>
      <p:sp>
        <p:nvSpPr>
          <p:cNvPr id="41" name="Text Box 45">
            <a:extLst>
              <a:ext uri="{FF2B5EF4-FFF2-40B4-BE49-F238E27FC236}">
                <a16:creationId xmlns:a16="http://schemas.microsoft.com/office/drawing/2014/main" xmlns="" id="{BBFEDFDF-7D16-4BA9-830A-6E5750ADDD1D}"/>
              </a:ext>
            </a:extLst>
          </p:cNvPr>
          <p:cNvSpPr txBox="1">
            <a:spLocks noChangeArrowheads="1"/>
          </p:cNvSpPr>
          <p:nvPr/>
        </p:nvSpPr>
        <p:spPr bwMode="auto">
          <a:xfrm>
            <a:off x="12439675" y="10524504"/>
            <a:ext cx="11736283" cy="627162"/>
          </a:xfrm>
          <a:prstGeom prst="rect">
            <a:avLst/>
          </a:prstGeom>
          <a:noFill/>
          <a:ln>
            <a:noFill/>
          </a:ln>
          <a:extLst/>
        </p:spPr>
        <p:txBody>
          <a:bodyPr lIns="25995" tIns="25995" rIns="25995" bIns="25995"/>
          <a:lstStyle>
            <a:lvl1pPr eaLnBrk="0" hangingPunct="0">
              <a:defRPr sz="8200">
                <a:solidFill>
                  <a:schemeClr val="tx1"/>
                </a:solidFill>
                <a:latin typeface="Calibri" charset="0"/>
                <a:ea typeface="ＭＳ Ｐゴシック" charset="0"/>
                <a:cs typeface="ＭＳ Ｐゴシック" charset="0"/>
              </a:defRPr>
            </a:lvl1pPr>
            <a:lvl2pPr marL="742950" indent="-285750" eaLnBrk="0" hangingPunct="0">
              <a:defRPr sz="8200">
                <a:solidFill>
                  <a:schemeClr val="tx1"/>
                </a:solidFill>
                <a:latin typeface="Calibri" charset="0"/>
                <a:ea typeface="ＭＳ Ｐゴシック" charset="0"/>
              </a:defRPr>
            </a:lvl2pPr>
            <a:lvl3pPr marL="1143000" indent="-228600" eaLnBrk="0" hangingPunct="0">
              <a:defRPr sz="8200">
                <a:solidFill>
                  <a:schemeClr val="tx1"/>
                </a:solidFill>
                <a:latin typeface="Calibri" charset="0"/>
                <a:ea typeface="ＭＳ Ｐゴシック" charset="0"/>
              </a:defRPr>
            </a:lvl3pPr>
            <a:lvl4pPr marL="1600200" indent="-228600" eaLnBrk="0" hangingPunct="0">
              <a:defRPr sz="8200">
                <a:solidFill>
                  <a:schemeClr val="tx1"/>
                </a:solidFill>
                <a:latin typeface="Calibri" charset="0"/>
                <a:ea typeface="ＭＳ Ｐゴシック" charset="0"/>
              </a:defRPr>
            </a:lvl4pPr>
            <a:lvl5pPr marL="2057400" indent="-228600" eaLnBrk="0" hangingPunct="0">
              <a:defRPr sz="8200">
                <a:solidFill>
                  <a:schemeClr val="tx1"/>
                </a:solidFill>
                <a:latin typeface="Calibri" charset="0"/>
                <a:ea typeface="ＭＳ Ｐゴシック" charset="0"/>
              </a:defRPr>
            </a:lvl5pPr>
            <a:lvl6pPr marL="2514600" indent="-228600" eaLnBrk="0" fontAlgn="base" hangingPunct="0">
              <a:spcBef>
                <a:spcPct val="0"/>
              </a:spcBef>
              <a:spcAft>
                <a:spcPct val="0"/>
              </a:spcAft>
              <a:defRPr sz="8200">
                <a:solidFill>
                  <a:schemeClr val="tx1"/>
                </a:solidFill>
                <a:latin typeface="Calibri" charset="0"/>
                <a:ea typeface="ＭＳ Ｐゴシック" charset="0"/>
              </a:defRPr>
            </a:lvl6pPr>
            <a:lvl7pPr marL="2971800" indent="-228600" eaLnBrk="0" fontAlgn="base" hangingPunct="0">
              <a:spcBef>
                <a:spcPct val="0"/>
              </a:spcBef>
              <a:spcAft>
                <a:spcPct val="0"/>
              </a:spcAft>
              <a:defRPr sz="8200">
                <a:solidFill>
                  <a:schemeClr val="tx1"/>
                </a:solidFill>
                <a:latin typeface="Calibri" charset="0"/>
                <a:ea typeface="ＭＳ Ｐゴシック" charset="0"/>
              </a:defRPr>
            </a:lvl7pPr>
            <a:lvl8pPr marL="3429000" indent="-228600" eaLnBrk="0" fontAlgn="base" hangingPunct="0">
              <a:spcBef>
                <a:spcPct val="0"/>
              </a:spcBef>
              <a:spcAft>
                <a:spcPct val="0"/>
              </a:spcAft>
              <a:defRPr sz="8200">
                <a:solidFill>
                  <a:schemeClr val="tx1"/>
                </a:solidFill>
                <a:latin typeface="Calibri" charset="0"/>
                <a:ea typeface="ＭＳ Ｐゴシック" charset="0"/>
              </a:defRPr>
            </a:lvl8pPr>
            <a:lvl9pPr marL="3886200" indent="-228600" eaLnBrk="0" fontAlgn="base" hangingPunct="0">
              <a:spcBef>
                <a:spcPct val="0"/>
              </a:spcBef>
              <a:spcAft>
                <a:spcPct val="0"/>
              </a:spcAft>
              <a:defRPr sz="8200">
                <a:solidFill>
                  <a:schemeClr val="tx1"/>
                </a:solidFill>
                <a:latin typeface="Calibri" charset="0"/>
                <a:ea typeface="ＭＳ Ｐゴシック" charset="0"/>
              </a:defRPr>
            </a:lvl9pPr>
          </a:lstStyle>
          <a:p>
            <a:pPr defTabSz="649859" eaLnBrk="1" hangingPunct="1">
              <a:spcAft>
                <a:spcPts val="710"/>
              </a:spcAft>
              <a:defRPr/>
            </a:pPr>
            <a:r>
              <a:rPr lang="en-US" altLang="zh-TW" sz="900" dirty="0">
                <a:latin typeface="Calibri"/>
                <a:ea typeface="PMingLiU" charset="0"/>
                <a:cs typeface="Calibri"/>
              </a:rPr>
              <a:t>4.   Ban KA, </a:t>
            </a:r>
            <a:r>
              <a:rPr lang="en-US" altLang="zh-TW" sz="900" dirty="0" err="1">
                <a:latin typeface="Calibri"/>
                <a:ea typeface="PMingLiU" charset="0"/>
                <a:cs typeface="Calibri"/>
              </a:rPr>
              <a:t>Godellas</a:t>
            </a:r>
            <a:r>
              <a:rPr lang="en-US" altLang="zh-TW" sz="900" dirty="0">
                <a:latin typeface="Calibri"/>
                <a:ea typeface="PMingLiU" charset="0"/>
                <a:cs typeface="Calibri"/>
              </a:rPr>
              <a:t> CV. Epidemiology of breast cancer. </a:t>
            </a:r>
            <a:r>
              <a:rPr lang="en-US" altLang="zh-TW" sz="900" i="1" dirty="0">
                <a:latin typeface="Calibri"/>
                <a:ea typeface="PMingLiU" charset="0"/>
                <a:cs typeface="Calibri"/>
              </a:rPr>
              <a:t>Surg Oncol Clin N Am</a:t>
            </a:r>
            <a:r>
              <a:rPr lang="en-US" altLang="zh-TW" sz="900" dirty="0">
                <a:latin typeface="Calibri"/>
                <a:ea typeface="PMingLiU" charset="0"/>
                <a:cs typeface="Calibri"/>
              </a:rPr>
              <a:t> 2014; 23:409-422</a:t>
            </a:r>
          </a:p>
          <a:p>
            <a:pPr defTabSz="649859" eaLnBrk="1" hangingPunct="1">
              <a:spcAft>
                <a:spcPts val="710"/>
              </a:spcAft>
              <a:defRPr/>
            </a:pPr>
            <a:r>
              <a:rPr lang="en-US" altLang="zh-TW" sz="900" dirty="0">
                <a:latin typeface="Calibri"/>
                <a:ea typeface="PMingLiU" charset="0"/>
                <a:cs typeface="Calibri"/>
              </a:rPr>
              <a:t>5.   New Zealand Period Life Tables: 2012-14. Statistics NZ. </a:t>
            </a:r>
            <a:r>
              <a:rPr lang="en-US" altLang="zh-TW" sz="900" dirty="0">
                <a:latin typeface="Calibri"/>
                <a:ea typeface="PMingLiU" charset="0"/>
                <a:cs typeface="Calibri"/>
                <a:hlinkClick r:id="rId10">
                  <a:extLst>
                    <a:ext uri="{A12FA001-AC4F-418D-AE19-62706E023703}">
                      <ahyp:hlinkClr xmlns:ahyp="http://schemas.microsoft.com/office/drawing/2018/hyperlinkcolor" xmlns="" val="tx"/>
                    </a:ext>
                  </a:extLst>
                </a:hlinkClick>
              </a:rPr>
              <a:t>http://www.stats.gov.nz/browse_for_stats/health/life_expectancy/NZLifeTables_HOTP12-14.aspx</a:t>
            </a:r>
            <a:r>
              <a:rPr lang="en-US" altLang="zh-TW" sz="900" dirty="0">
                <a:latin typeface="Calibri"/>
                <a:ea typeface="PMingLiU" charset="0"/>
                <a:cs typeface="Calibri"/>
              </a:rPr>
              <a:t>. (accessed 20/02/19)</a:t>
            </a:r>
          </a:p>
          <a:p>
            <a:pPr defTabSz="649859" eaLnBrk="1" hangingPunct="1">
              <a:spcAft>
                <a:spcPts val="710"/>
              </a:spcAft>
              <a:defRPr/>
            </a:pPr>
            <a:r>
              <a:rPr lang="en-US" altLang="zh-TW" sz="900" dirty="0">
                <a:latin typeface="Calibri"/>
                <a:ea typeface="PMingLiU" charset="0"/>
                <a:cs typeface="Calibri"/>
              </a:rPr>
              <a:t>6.   National Screening Unit, New Zealand. </a:t>
            </a:r>
            <a:r>
              <a:rPr lang="en-US" altLang="zh-TW" sz="900" dirty="0">
                <a:latin typeface="Calibri"/>
                <a:ea typeface="PMingLiU" charset="0"/>
                <a:cs typeface="Calibri"/>
                <a:hlinkClick r:id="rId11">
                  <a:extLst>
                    <a:ext uri="{A12FA001-AC4F-418D-AE19-62706E023703}">
                      <ahyp:hlinkClr xmlns:ahyp="http://schemas.microsoft.com/office/drawing/2018/hyperlinkcolor" xmlns="" val="tx"/>
                    </a:ext>
                  </a:extLst>
                </a:hlinkClick>
              </a:rPr>
              <a:t>https://www.nsu.govt.nz/breastscreen-aotearoa</a:t>
            </a:r>
            <a:r>
              <a:rPr lang="en-US" altLang="zh-TW" sz="900" dirty="0">
                <a:latin typeface="Calibri"/>
                <a:ea typeface="PMingLiU" charset="0"/>
                <a:cs typeface="Calibri"/>
              </a:rPr>
              <a:t> (accessed 20/02/19)</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solidFill>
          <a:srgbClr val="E7F6FD"/>
        </a:solidFill>
        <a:ln>
          <a:noFill/>
        </a:ln>
        <a:extLst>
          <a:ext uri="{91240B29-F687-4F45-9708-019B960494DF}">
            <a14:hiddenLine xmlns:a14="http://schemas.microsoft.com/office/drawing/2010/main" w="9525">
              <a:solidFill>
                <a:srgbClr val="000000"/>
              </a:solidFill>
              <a:miter lim="800000"/>
              <a:headEnd/>
              <a:tailEnd/>
            </a14:hiddenLine>
          </a:ext>
        </a:extLst>
      </a:spPr>
      <a:bodyPr lIns="254641" tIns="254641" rIns="254641" bIns="25871"/>
      <a:lstStyle>
        <a:defPPr algn="just" defTabSz="646755" eaLnBrk="1" hangingPunct="1">
          <a:spcBef>
            <a:spcPct val="0"/>
          </a:spcBef>
          <a:spcAft>
            <a:spcPts val="707"/>
          </a:spcAft>
          <a:buNone/>
          <a:defRPr sz="3400" dirty="0" smtClean="0">
            <a:solidFill>
              <a:srgbClr val="000000"/>
            </a:solidFill>
            <a:ea typeface="新細明體" pitchFamily="18" charset="-120"/>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otalTime>3237</TotalTime>
  <Words>1364</Words>
  <Application>Microsoft Office PowerPoint</Application>
  <PresentationFormat>Custom</PresentationFormat>
  <Paragraphs>169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Jase</dc:creator>
  <cp:lastModifiedBy>EUGENIA</cp:lastModifiedBy>
  <cp:revision>298</cp:revision>
  <dcterms:created xsi:type="dcterms:W3CDTF">2011-09-11T01:03:03Z</dcterms:created>
  <dcterms:modified xsi:type="dcterms:W3CDTF">2019-04-11T02:17:38Z</dcterms:modified>
</cp:coreProperties>
</file>